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33" r:id="rId2"/>
    <p:sldId id="384" r:id="rId3"/>
    <p:sldId id="336" r:id="rId4"/>
    <p:sldId id="379" r:id="rId5"/>
    <p:sldId id="356" r:id="rId6"/>
    <p:sldId id="374" r:id="rId7"/>
    <p:sldId id="383" r:id="rId8"/>
    <p:sldId id="380" r:id="rId9"/>
    <p:sldId id="375" r:id="rId10"/>
    <p:sldId id="378" r:id="rId11"/>
    <p:sldId id="386" r:id="rId12"/>
    <p:sldId id="352" r:id="rId13"/>
    <p:sldId id="381" r:id="rId14"/>
    <p:sldId id="376" r:id="rId15"/>
    <p:sldId id="38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4F81BD"/>
    <a:srgbClr val="1F497D"/>
    <a:srgbClr val="CC66FF"/>
    <a:srgbClr val="FF00FF"/>
    <a:srgbClr val="FF3399"/>
    <a:srgbClr val="00FF00"/>
    <a:srgbClr val="FF0066"/>
    <a:srgbClr val="FF6699"/>
    <a:srgbClr val="866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05" autoAdjust="0"/>
    <p:restoredTop sz="94660"/>
  </p:normalViewPr>
  <p:slideViewPr>
    <p:cSldViewPr>
      <p:cViewPr varScale="1">
        <p:scale>
          <a:sx n="74" d="100"/>
          <a:sy n="74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19:59.270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Group>
    <inkml:annotationXML>
      <emma:emma xmlns:emma="http://www.w3.org/2003/04/emma" version="1.0">
        <emma:interpretation id="{4B71FDD2-AE09-4941-8ADF-9D9DD79D7003}" emma:medium="tactile" emma:mode="ink">
          <msink:context xmlns:msink="http://schemas.microsoft.com/ink/2010/main" type="inkDrawing" rotatedBoundingBox="14578,6306 15241,6117 15243,6122 14580,6311" semanticType="callout" shapeName="Other">
            <msink:destinationLink direction="with" ref="{96C74C82-D253-434E-8BF4-D4C1A4D876D8}"/>
            <msink:destinationLink direction="with" ref="{206F3799-3C76-417E-BB59-FDE224B68EE8}"/>
          </msink:context>
        </emma:interpretation>
      </emma:emma>
    </inkml:annotationXML>
    <inkml:trace contextRef="#ctx0" brushRef="#br0">-10 227 18,'-4'7'15,"4"-7"1,0 0 0,0 0-7,0 0-3,0 0 0,11-3-2,-4 0 1,1 0 0,4 0 1,5-1 1,5-1 0,7-2 0,6-2 1,6-2-1,7 0-1,7-3-1,5-1-3,4-2 0,2 0-1,1-2 0,-1 2-1,-1 0 0,-4 1-2,-9 3-4,-7 2-5,-13 1-14,-8 7 1,-15-3-2,-9 6 1</inkml:trace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39:50.371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 contextRef="#ctx0" brushRef="#br0">-7 233 39,'0'0'16,"-2"5"0,2-5 0,0 0-8,0 0-2,8-2 0,-3 1 0,2-1 1,4 0 1,4-1-1,5-2 0,6-2-1,6-3 0,7-3-1,6-2-2,5-4 0,6-1-1,3-2-1,1 1 1,-1 0-2,-2 2 0,-5 3 1,-6 2-1,-7 4-3,-9 2-2,-5 5-3,-10 1-9,-9 0-7,-6 2-1,0 0-1,-7-1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39:50.372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 contextRef="#ctx0" brushRef="#br0">0 198 79,'0'0'25,"0"0"-1,0 0 0,0 0-18,0 0-2,5 2-2,-5-2 0,10-4 2,-1 1-1,6-3 1,6-1 0,6-3 0,7 0 1,7-4-1,6 0-1,5-2-1,5 0-1,1 0 0,0 1 0,-2 0-1,-2 2 0,-4 2 0,-6 1-1,-6 4-1,-8 0-4,-5 3-3,-8 0-5,-7 2-15,-4 3 1,-6-2 0,-10-1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39:50.373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 contextRef="#ctx0" brushRef="#br0">-2 265 86,'-4'6'26,"4"-6"1,0 6-1,0-6-18,11 3-4,1-4-2,4-3 0,6-2-1,6-4 0,6-3 0,7-5 0,6-4-1,6-3 0,6-3-1,2 0 1,2-1-2,-1 2 1,-2 2-2,-6 7-2,-6 2-4,-7 9-6,-8 4-10,-10 4-1,-5 5-1,-9-2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20:03.036"/>
    </inkml:context>
    <inkml:brush xml:id="br0">
      <inkml:brushProperty name="width" value="0.06667" units="cm"/>
      <inkml:brushProperty name="height" value="0.06667" units="cm"/>
      <inkml:brushProperty name="color" value="#CC66FF"/>
      <inkml:brushProperty name="fitToCurve" value="1"/>
    </inkml:brush>
  </inkml:definitions>
  <inkml:traceGroup>
    <inkml:annotationXML>
      <emma:emma xmlns:emma="http://www.w3.org/2003/04/emma" version="1.0">
        <emma:interpretation id="{96C74C82-D253-434E-8BF4-D4C1A4D876D8}" emma:medium="tactile" emma:mode="ink">
          <msink:context xmlns:msink="http://schemas.microsoft.com/ink/2010/main" type="inkDrawing" rotatedBoundingBox="14252,6229 14266,5677 14460,5683 14445,6234" semanticType="callout" shapeName="Other">
            <msink:sourceLink direction="with" ref="{4B71FDD2-AE09-4941-8ADF-9D9DD79D7003}"/>
          </msink:context>
        </emma:interpretation>
      </emma:emma>
    </inkml:annotationXML>
    <inkml:trace contextRef="#ctx0" brushRef="#br0">159 176 34,'10'-1'21,"-6"-5"0,3 0 1,-3-4-10,2-3-2,-2-2-2,-2-2-5,-1-1 0,-4-1-3,-2 0 0,-3 2-1,-3 2 0,-3 4-1,-2 4 0,-2 5 1,0 5-2,-2 7 1,2 4 1,1 6 0,1 2-1,4 4 1,2 1-1,3 0 1,4 0-1,3-5 1,3-2 0,3-4 1,2-3 1,4-6 2,1-3 0,3-6 1,1-3 1,1-5 0,0-2 0,-2-2 0,0-1-1,-5 1 0,-1 3 0,-3 1 0,-2 4 0,-5 6-1,0 0 0,-3 15 0,0 2-1,-1 6-1,0 6 0,0 6-1,-2 3 1,2 1-1,-2 1 0,1-3 0,0-4-1,0-4 1,1-6 1,-1-6-2,2-6 1,1-4-4,2-7-9,-5-2-13,6-3 0,-3-6-2,4 1 1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20:09.472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Group>
    <inkml:annotationXML>
      <emma:emma xmlns:emma="http://www.w3.org/2003/04/emma" version="1.0">
        <emma:interpretation id="{206F3799-3C76-417E-BB59-FDE224B68EE8}" emma:medium="tactile" emma:mode="ink">
          <msink:context xmlns:msink="http://schemas.microsoft.com/ink/2010/main" type="inkDrawing" rotatedBoundingBox="14591,7329 15350,7083 15355,7096 14595,7341" semanticType="callout" shapeName="Other">
            <msink:sourceLink direction="with" ref="{4B71FDD2-AE09-4941-8ADF-9D9DD79D7003}"/>
            <msink:sourceLink direction="with" ref="{67FA6101-C030-4355-8216-55C5F8327FCB}"/>
          </msink:context>
        </emma:interpretation>
      </emma:emma>
    </inkml:annotationXML>
    <inkml:trace contextRef="#ctx0" brushRef="#br0">-7 233 39,'0'0'16,"-2"5"0,2-5 0,0 0-8,0 0-2,8-2 0,-3 1 0,2-1 1,4 0 1,4-1-1,5-2 0,6-2-1,6-3 0,7-3-1,6-2-2,5-4 0,6-1-1,3-2-1,1 1 1,-1 0-2,-2 2 0,-5 3 1,-6 2-1,-7 4-3,-9 2-2,-5 5-3,-10 1-9,-9 0-7,-6 2-1,0 0-1,-7-1 1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20:16.438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Group>
    <inkml:annotationXML>
      <emma:emma xmlns:emma="http://www.w3.org/2003/04/emma" version="1.0">
        <emma:interpretation id="{67FA6101-C030-4355-8216-55C5F8327FCB}" emma:medium="tactile" emma:mode="ink">
          <msink:context xmlns:msink="http://schemas.microsoft.com/ink/2010/main" type="inkDrawing" rotatedBoundingBox="14613,8295 15375,8094 15381,8114 14618,8314" shapeName="Other">
            <msink:destinationLink direction="with" ref="{206F3799-3C76-417E-BB59-FDE224B68EE8}"/>
            <msink:destinationLink direction="with" ref="{7251653D-8AC2-4644-AF25-2729D1035C9B}"/>
          </msink:context>
        </emma:interpretation>
      </emma:emma>
    </inkml:annotationXML>
    <inkml:trace contextRef="#ctx0" brushRef="#br0">0 198 79,'0'0'25,"0"0"-1,0 0 0,0 0-18,0 0-2,5 2-2,-5-2 0,10-4 2,-1 1-1,6-3 1,6-1 0,6-3 0,7 0 1,7-4-1,6 0-1,5-2-1,5 0-1,1 0 0,0 1 0,-2 0-1,-2 2 0,-4 2 0,-6 1-1,-6 4-1,-8 0-4,-5 3-3,-8 0-5,-7 2-15,-4 3 1,-6-2 0,-10-1 0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20:21.441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Group>
    <inkml:annotationXML>
      <emma:emma xmlns:emma="http://www.w3.org/2003/04/emma" version="1.0">
        <emma:interpretation id="{7251653D-8AC2-4644-AF25-2729D1035C9B}" emma:medium="tactile" emma:mode="ink">
          <msink:context xmlns:msink="http://schemas.microsoft.com/ink/2010/main" type="inkDrawing" rotatedBoundingBox="14589,9352 15372,9054 15390,9101 14607,9398" semanticType="callout" shapeName="Other">
            <msink:sourceLink direction="with" ref="{67FA6101-C030-4355-8216-55C5F8327FCB}"/>
          </msink:context>
        </emma:interpretation>
      </emma:emma>
    </inkml:annotationXML>
    <inkml:trace contextRef="#ctx0" brushRef="#br0">-2 265 86,'-4'6'26,"4"-6"1,0 6-1,0-6-18,11 3-4,1-4-2,4-3 0,6-2-1,6-4 0,6-3 0,7-5 0,6-4-1,6-3 0,6-3-1,2 0 1,2-1-2,-1 2 1,-2 2-2,-6 7-2,-6 2-4,-7 9-6,-8 4-10,-10 4-1,-5 5-1,-9-2 1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30T01:14:56.557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Group>
    <inkml:annotationXML>
      <emma:emma xmlns:emma="http://www.w3.org/2003/04/emma" version="1.0">
        <emma:interpretation id="{D5F28C22-1167-4A39-9754-E8B3B791B3BA}" emma:medium="tactile" emma:mode="ink">
          <msink:context xmlns:msink="http://schemas.microsoft.com/ink/2010/main" type="inkDrawing" rotatedBoundingBox="19001,13522 21397,11381 21469,11463 19073,13604" semanticType="callout" shapeName="Other"/>
        </emma:interpretation>
      </emma:emma>
    </inkml:annotationXML>
    <inkml:trace contextRef="#ctx0" brushRef="#br0">0 2120 64,'5'-21'23,"19"-3"-2,4-23 1,25-12-15,23-13-4,16-19 0,16-14-1,21-16 0,15-18 0,20-15-1,19-14 0,12-9 0,7-7-2,8 2-6,8 9-13,-6 9-1,-7 34-2,-38 21 0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30T01:15:29.183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Group>
    <inkml:annotationXML>
      <emma:emma xmlns:emma="http://www.w3.org/2003/04/emma" version="1.0">
        <emma:interpretation id="{E40720EC-2471-4EBC-827D-A413115FAF2D}" emma:medium="tactile" emma:mode="ink">
          <msink:context xmlns:msink="http://schemas.microsoft.com/ink/2010/main" type="inkDrawing" rotatedBoundingBox="3369,11231 4304,11174 4318,11403 3383,11460" semanticType="callout" shapeName="Other"/>
        </emma:interpretation>
      </emma:emma>
    </inkml:annotationXML>
    <inkml:trace contextRef="#ctx0" brushRef="#br0">1 128 3,'-2'1'10,"2"-1"-1,0 0-1,0 0-3,0 0-2,0 0 1,-1-2-1,1 2 0,2-3 1,-1 0 0,0 0 1,1-1 0,0-1-1,1 1 0,0-2-2,1 1 1,1 0-2,0 0 1,1 0-1,0 0 1,1 1-1,1-1 0,0 1 0,1 1 0,0-1 0,0 1-1,0 1 1,0 0 0,0 1-1,1 2 1,-1 0-1,2 1 1,-1 0 0,0 1-1,1 1 0,-1 0 0,1-1 1,-1 2-2,1-1 1,-1 1 0,0 0 0,0 0 0,0 0 1,1 0-1,-1 0 1,0-2 0,0 0 0,-1-1-1,1-1 1,-1 0 0,0-2 1,0 0-1,-1-2-1,0-1 1,0 0 0,-1-1 0,0 0 0,0-1 0,0 0 0,-1 0 0,0-1 0,0 0-1,0-1-1,-1 0-3,-1-1-7,-2-1-8,0 2 0,-2-2 0,1 3 0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39:50.369"/>
    </inkml:context>
    <inkml:brush xml:id="br0">
      <inkml:brushProperty name="width" value="0.06667" units="cm"/>
      <inkml:brushProperty name="height" value="0.06667" units="cm"/>
      <inkml:brushProperty name="color" value="#C6D9F1"/>
      <inkml:brushProperty name="fitToCurve" value="1"/>
    </inkml:brush>
  </inkml:definitions>
  <inkml:trace contextRef="#ctx0" brushRef="#br0">-10 227 18,'-4'7'15,"4"-7"1,0 0 0,0 0-7,0 0-3,0 0 0,11-3-2,-4 0 1,1 0 0,4 0 1,5-1 1,5-1 0,7-2 0,6-2 1,6-2-1,7 0-1,7-3-1,5-1-3,3-2 0,4 0-1,0-2 0,-1 2-1,-2 0 0,-3 1-2,-9 3-4,-7 2-5,-13 1-14,-8 7 1,-15-3-2,-9 6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312" units="in"/>
          <inkml:channel name="Y" type="integer" max="16520" units="in"/>
          <inkml:channel name="F" type="integer" max="255" units="dev"/>
        </inkml:traceFormat>
        <inkml:channelProperties>
          <inkml:channelProperty channel="X" name="resolution" value="2540.01343" units="1/in"/>
          <inkml:channelProperty channel="Y" name="resolution" value="2540.36597" units="1/in"/>
          <inkml:channelProperty channel="F" name="resolution" value="6.33226E-7" units="1/dev"/>
        </inkml:channelProperties>
      </inkml:inkSource>
      <inkml:timestamp xml:id="ts0" timeString="2013-07-29T17:39:50.370"/>
    </inkml:context>
    <inkml:brush xml:id="br0">
      <inkml:brushProperty name="width" value="0.06667" units="cm"/>
      <inkml:brushProperty name="height" value="0.06667" units="cm"/>
      <inkml:brushProperty name="color" value="#CC66FF"/>
      <inkml:brushProperty name="fitToCurve" value="1"/>
    </inkml:brush>
  </inkml:definitions>
  <inkml:trace contextRef="#ctx0" brushRef="#br0">159 176 34,'10'-1'21,"-6"-5"0,3 0 1,-3-4-10,2-3-2,-2-2-2,-2-2-5,-1-1 0,-4-1-3,-2 0 0,-3 2-1,-3 2 0,-3 4-1,-2 4 0,-2 5 1,0 5-2,-2 7 1,2 4 1,1 6 0,1 2-1,4 4 1,2 1-1,3 0 1,4 0-1,3-5 1,3-2 0,3-4 1,2-3 1,4-6 2,1-3 0,3-6 1,1-3 1,1-5 0,0-2 0,-2-2 0,0-1-1,-5 1 0,-1 3 0,-3 1 0,-2 4 0,-5 6-1,0 0 0,-3 15 0,0 2-1,-1 6-1,0 6 0,0 6-1,-2 3 1,2 1-1,-2 1 0,1-3 0,0-4-1,0-4 1,1-6 1,-1-6-2,2-6 1,1-4-4,2-7-9,-5-2-13,6-3 0,-3-6-2,4 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30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88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00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960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03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94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59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2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67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0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79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95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15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2013/7/31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3.emf"/><Relationship Id="rId12" Type="http://schemas.openxmlformats.org/officeDocument/2006/relationships/customXml" Target="../ink/ink5.xml"/><Relationship Id="rId1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6" Type="http://schemas.openxmlformats.org/officeDocument/2006/relationships/customXml" Target="../ink/ink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5" Type="http://schemas.openxmlformats.org/officeDocument/2006/relationships/image" Target="../media/image7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emf"/><Relationship Id="rId14" Type="http://schemas.openxmlformats.org/officeDocument/2006/relationships/customXml" Target="../ink/ink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61.png"/><Relationship Id="rId4" Type="http://schemas.openxmlformats.org/officeDocument/2006/relationships/image" Target="../media/image36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361.png"/><Relationship Id="rId4" Type="http://schemas.openxmlformats.org/officeDocument/2006/relationships/image" Target="../media/image36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220.png"/><Relationship Id="rId18" Type="http://schemas.openxmlformats.org/officeDocument/2006/relationships/image" Target="../media/image270.png"/><Relationship Id="rId26" Type="http://schemas.openxmlformats.org/officeDocument/2006/relationships/image" Target="../media/image400.png"/><Relationship Id="rId3" Type="http://schemas.openxmlformats.org/officeDocument/2006/relationships/image" Target="../media/image128.png"/><Relationship Id="rId21" Type="http://schemas.openxmlformats.org/officeDocument/2006/relationships/image" Target="../media/image300.png"/><Relationship Id="rId7" Type="http://schemas.openxmlformats.org/officeDocument/2006/relationships/image" Target="../media/image160.png"/><Relationship Id="rId12" Type="http://schemas.openxmlformats.org/officeDocument/2006/relationships/image" Target="../media/image210.png"/><Relationship Id="rId17" Type="http://schemas.openxmlformats.org/officeDocument/2006/relationships/image" Target="../media/image260.png"/><Relationship Id="rId25" Type="http://schemas.openxmlformats.org/officeDocument/2006/relationships/image" Target="../media/image340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50.png"/><Relationship Id="rId20" Type="http://schemas.openxmlformats.org/officeDocument/2006/relationships/image" Target="../media/image290.png"/><Relationship Id="rId29" Type="http://schemas.openxmlformats.org/officeDocument/2006/relationships/image" Target="../media/image4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0.png"/><Relationship Id="rId11" Type="http://schemas.openxmlformats.org/officeDocument/2006/relationships/image" Target="../media/image200.png"/><Relationship Id="rId24" Type="http://schemas.openxmlformats.org/officeDocument/2006/relationships/image" Target="../media/image330.png"/><Relationship Id="rId5" Type="http://schemas.openxmlformats.org/officeDocument/2006/relationships/image" Target="../media/image140.png"/><Relationship Id="rId15" Type="http://schemas.openxmlformats.org/officeDocument/2006/relationships/image" Target="../media/image240.png"/><Relationship Id="rId23" Type="http://schemas.openxmlformats.org/officeDocument/2006/relationships/image" Target="../media/image320.png"/><Relationship Id="rId28" Type="http://schemas.openxmlformats.org/officeDocument/2006/relationships/image" Target="../media/image410.png"/><Relationship Id="rId10" Type="http://schemas.openxmlformats.org/officeDocument/2006/relationships/image" Target="../media/image190.png"/><Relationship Id="rId19" Type="http://schemas.openxmlformats.org/officeDocument/2006/relationships/image" Target="../media/image280.png"/><Relationship Id="rId4" Type="http://schemas.openxmlformats.org/officeDocument/2006/relationships/image" Target="../media/image47.png"/><Relationship Id="rId9" Type="http://schemas.openxmlformats.org/officeDocument/2006/relationships/image" Target="../media/image180.png"/><Relationship Id="rId14" Type="http://schemas.openxmlformats.org/officeDocument/2006/relationships/image" Target="../media/image230.png"/><Relationship Id="rId22" Type="http://schemas.openxmlformats.org/officeDocument/2006/relationships/image" Target="../media/image310.png"/><Relationship Id="rId27" Type="http://schemas.openxmlformats.org/officeDocument/2006/relationships/image" Target="../media/image360.png"/><Relationship Id="rId30" Type="http://schemas.openxmlformats.org/officeDocument/2006/relationships/image" Target="../media/image4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0.png"/><Relationship Id="rId7" Type="http://schemas.openxmlformats.org/officeDocument/2006/relationships/image" Target="../media/image48.png"/><Relationship Id="rId2" Type="http://schemas.openxmlformats.org/officeDocument/2006/relationships/image" Target="../media/image44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0.png"/><Relationship Id="rId5" Type="http://schemas.openxmlformats.org/officeDocument/2006/relationships/image" Target="../media/image460.png"/><Relationship Id="rId4" Type="http://schemas.openxmlformats.org/officeDocument/2006/relationships/image" Target="../media/image45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emf"/><Relationship Id="rId13" Type="http://schemas.openxmlformats.org/officeDocument/2006/relationships/customXml" Target="../ink/ink11.xml"/><Relationship Id="rId3" Type="http://schemas.openxmlformats.org/officeDocument/2006/relationships/image" Target="../media/image10.png"/><Relationship Id="rId7" Type="http://schemas.openxmlformats.org/officeDocument/2006/relationships/customXml" Target="../ink/ink8.xml"/><Relationship Id="rId12" Type="http://schemas.openxmlformats.org/officeDocument/2006/relationships/image" Target="../media/image4.emf"/><Relationship Id="rId2" Type="http://schemas.openxmlformats.org/officeDocument/2006/relationships/image" Target="../media/image9.png"/><Relationship Id="rId16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customXml" Target="../ink/ink10.xml"/><Relationship Id="rId5" Type="http://schemas.openxmlformats.org/officeDocument/2006/relationships/image" Target="../media/image4.png"/><Relationship Id="rId15" Type="http://schemas.openxmlformats.org/officeDocument/2006/relationships/customXml" Target="../ink/ink12.xml"/><Relationship Id="rId10" Type="http://schemas.openxmlformats.org/officeDocument/2006/relationships/image" Target="../media/image3.emf"/><Relationship Id="rId4" Type="http://schemas.openxmlformats.org/officeDocument/2006/relationships/image" Target="../media/image3.png"/><Relationship Id="rId9" Type="http://schemas.openxmlformats.org/officeDocument/2006/relationships/customXml" Target="../ink/ink9.xml"/><Relationship Id="rId1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7.png"/><Relationship Id="rId7" Type="http://schemas.openxmlformats.org/officeDocument/2006/relationships/image" Target="../media/image10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9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0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20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120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11" Type="http://schemas.openxmlformats.org/officeDocument/2006/relationships/image" Target="../media/image55.png"/><Relationship Id="rId5" Type="http://schemas.openxmlformats.org/officeDocument/2006/relationships/image" Target="../media/image14.png"/><Relationship Id="rId10" Type="http://schemas.openxmlformats.org/officeDocument/2006/relationships/image" Target="../media/image54.png"/><Relationship Id="rId4" Type="http://schemas.openxmlformats.org/officeDocument/2006/relationships/image" Target="../media/image13.png"/><Relationship Id="rId9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220.png"/><Relationship Id="rId18" Type="http://schemas.openxmlformats.org/officeDocument/2006/relationships/image" Target="../media/image43.png"/><Relationship Id="rId26" Type="http://schemas.openxmlformats.org/officeDocument/2006/relationships/image" Target="../media/image341.png"/><Relationship Id="rId3" Type="http://schemas.openxmlformats.org/officeDocument/2006/relationships/image" Target="../media/image128.png"/><Relationship Id="rId7" Type="http://schemas.openxmlformats.org/officeDocument/2006/relationships/image" Target="../media/image38.png"/><Relationship Id="rId12" Type="http://schemas.openxmlformats.org/officeDocument/2006/relationships/image" Target="../media/image210.png"/><Relationship Id="rId17" Type="http://schemas.openxmlformats.org/officeDocument/2006/relationships/image" Target="../media/image42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41.png"/><Relationship Id="rId29" Type="http://schemas.openxmlformats.org/officeDocument/2006/relationships/image" Target="../media/image3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200.png"/><Relationship Id="rId5" Type="http://schemas.openxmlformats.org/officeDocument/2006/relationships/image" Target="../media/image140.png"/><Relationship Id="rId15" Type="http://schemas.openxmlformats.org/officeDocument/2006/relationships/image" Target="../media/image40.png"/><Relationship Id="rId28" Type="http://schemas.openxmlformats.org/officeDocument/2006/relationships/image" Target="../media/image361.png"/><Relationship Id="rId10" Type="http://schemas.openxmlformats.org/officeDocument/2006/relationships/image" Target="../media/image190.png"/><Relationship Id="rId19" Type="http://schemas.openxmlformats.org/officeDocument/2006/relationships/image" Target="../media/image44.png"/><Relationship Id="rId4" Type="http://schemas.openxmlformats.org/officeDocument/2006/relationships/image" Target="../media/image36.png"/><Relationship Id="rId9" Type="http://schemas.openxmlformats.org/officeDocument/2006/relationships/image" Target="../media/image180.png"/><Relationship Id="rId14" Type="http://schemas.openxmlformats.org/officeDocument/2006/relationships/image" Target="../media/image230.png"/><Relationship Id="rId27" Type="http://schemas.openxmlformats.org/officeDocument/2006/relationships/image" Target="../media/image3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Higher-order derivatives and power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352800" y="1230868"/>
            <a:ext cx="2362200" cy="2418666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35000">
                <a:schemeClr val="bg2"/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05200" y="1307068"/>
            <a:ext cx="21165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ACME General Store</a:t>
            </a:r>
          </a:p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Sales receipt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874383"/>
              </p:ext>
            </p:extLst>
          </p:nvPr>
        </p:nvGraphicFramePr>
        <p:xfrm>
          <a:off x="2667000" y="2049334"/>
          <a:ext cx="289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100"/>
                <a:gridCol w="12065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Item A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10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7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8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92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Item B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2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9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34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Item C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3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35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Total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16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7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2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61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593460" y="4355068"/>
                <a:ext cx="59570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460" y="4355068"/>
                <a:ext cx="595708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1" name="Ink 20"/>
              <p14:cNvContentPartPr/>
              <p14:nvPr/>
            </p14:nvContentPartPr>
            <p14:xfrm>
              <a:off x="5153843" y="2176588"/>
              <a:ext cx="318060" cy="83123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44848" y="2168637"/>
                <a:ext cx="334611" cy="1001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6" name="Ink 25"/>
              <p14:cNvContentPartPr/>
              <p14:nvPr/>
            </p14:nvContentPartPr>
            <p14:xfrm>
              <a:off x="5134015" y="1953399"/>
              <a:ext cx="70920" cy="197640"/>
            </p14:xfrm>
          </p:contentPart>
        </mc:Choice>
        <mc:Fallback xmlns="">
          <p:pic>
            <p:nvPicPr>
              <p:cNvPr id="26" name="Ink 25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23215" y="1941519"/>
                <a:ext cx="9432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7" name="Ink 26"/>
              <p14:cNvContentPartPr/>
              <p14:nvPr/>
            </p14:nvContentPartPr>
            <p14:xfrm>
              <a:off x="5256775" y="2554237"/>
              <a:ext cx="266400" cy="8568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95" y="2541997"/>
                <a:ext cx="28764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5" name="Ink 34"/>
              <p14:cNvContentPartPr/>
              <p14:nvPr/>
            </p14:nvContentPartPr>
            <p14:xfrm>
              <a:off x="5262175" y="2919997"/>
              <a:ext cx="273600" cy="71280"/>
            </p14:xfrm>
          </p:contentPart>
        </mc:Choice>
        <mc:Fallback xmlns="">
          <p:pic>
            <p:nvPicPr>
              <p:cNvPr id="35" name="Ink 3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247775" y="2905237"/>
                <a:ext cx="298800" cy="10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41" name="Ink 40"/>
              <p14:cNvContentPartPr/>
              <p14:nvPr/>
            </p14:nvContentPartPr>
            <p14:xfrm>
              <a:off x="5256415" y="3272437"/>
              <a:ext cx="284400" cy="100800"/>
            </p14:xfrm>
          </p:contentPart>
        </mc:Choice>
        <mc:Fallback xmlns="">
          <p:pic>
            <p:nvPicPr>
              <p:cNvPr id="41" name="Ink 4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241295" y="3259837"/>
                <a:ext cx="305640" cy="12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3" name="Ink 42"/>
              <p14:cNvContentPartPr/>
              <p14:nvPr/>
            </p14:nvContentPartPr>
            <p14:xfrm>
              <a:off x="6859906" y="4126979"/>
              <a:ext cx="869760" cy="763560"/>
            </p14:xfrm>
          </p:contentPart>
        </mc:Choice>
        <mc:Fallback xmlns="">
          <p:pic>
            <p:nvPicPr>
              <p:cNvPr id="43" name="Ink 42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852346" y="4119779"/>
                <a:ext cx="884520" cy="77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1" name="Ink 50"/>
              <p14:cNvContentPartPr/>
              <p14:nvPr/>
            </p14:nvContentPartPr>
            <p14:xfrm rot="379110">
              <a:off x="2253335" y="4413999"/>
              <a:ext cx="156605" cy="45719"/>
            </p14:xfrm>
          </p:contentPart>
        </mc:Choice>
        <mc:Fallback xmlns="">
          <p:pic>
            <p:nvPicPr>
              <p:cNvPr id="51" name="Ink 50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 rot="379110">
                <a:off x="2246855" y="4409679"/>
                <a:ext cx="171005" cy="5615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3864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repeatCount="6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repeatCount="6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/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8324487"/>
                  </p:ext>
                </p:extLst>
              </p:nvPr>
            </p:nvGraphicFramePr>
            <p:xfrm>
              <a:off x="381000" y="1868422"/>
              <a:ext cx="8398776" cy="3694178"/>
            </p:xfrm>
            <a:graphic>
              <a:graphicData uri="http://schemas.openxmlformats.org/drawingml/2006/table">
                <a:tbl>
                  <a:tblPr firstRow="1" bandRow="1">
                    <a:tableStyleId>{125E5076-3810-47DD-B79F-674D7AD40C01}</a:tableStyleId>
                  </a:tblPr>
                  <a:tblGrid>
                    <a:gridCol w="389388"/>
                    <a:gridCol w="1600200"/>
                    <a:gridCol w="1600200"/>
                    <a:gridCol w="1752600"/>
                    <a:gridCol w="762000"/>
                    <a:gridCol w="229438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endParaRPr lang="en-US" i="1" dirty="0">
                            <a:solidFill>
                              <a:srgbClr val="00B0F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sz="1800" i="1" smtClean="0">
                                            <a:solidFill>
                                              <a:srgbClr val="00B0F0"/>
                                            </a:solidFill>
                                            <a:latin typeface="Cambria Math"/>
                                          </a:rPr>
                                          <m:t>𝑘</m:t>
                                        </m:r>
                                      </m:sup>
                                    </m:sSup>
                                    <m:r>
                                      <a:rPr lang="en-US" sz="1800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sz="1800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sz="1800" i="1" smtClean="0">
                                            <a:solidFill>
                                              <a:srgbClr val="00B0F0"/>
                                            </a:solidFill>
                                            <a:latin typeface="Cambria Math"/>
                                          </a:rPr>
                                          <m:t>𝑘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i="1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Expression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Value at </a:t>
                          </a:r>
                          <a:r>
                            <a:rPr lang="en-US" i="1" dirty="0" err="1" smtClean="0">
                              <a:solidFill>
                                <a:srgbClr val="00FFFF"/>
                              </a:solidFill>
                              <a:latin typeface="Symbol" pitchFamily="18" charset="2"/>
                            </a:rPr>
                            <a:t>q</a:t>
                          </a:r>
                          <a:r>
                            <a:rPr lang="en-US" baseline="-25000" dirty="0" err="1" smtClean="0">
                              <a:solidFill>
                                <a:srgbClr val="00FFFF"/>
                              </a:solidFill>
                            </a:rPr>
                            <a:t>E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 = </a:t>
                          </a:r>
                          <a:r>
                            <a:rPr lang="en-US" dirty="0" smtClean="0">
                              <a:solidFill>
                                <a:srgbClr val="00FFFF"/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rgbClr val="00FF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solidFill>
                                          <a:srgbClr val="00B0F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𝑘</m:t>
                                    </m:r>
                                    <m:r>
                                      <a:rPr lang="en-US" sz="18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!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begChr m:val=""/>
                                        <m:endChr m:val="|"/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chemeClr val="bg2">
                                                    <a:lumMod val="40000"/>
                                                    <a:lumOff val="60000"/>
                                                  </a:schemeClr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sSup>
                                              <m:sSupPr>
                                                <m:ctrlP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  <m:t>𝑑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800" i="1" smtClean="0">
                                                    <a:solidFill>
                                                      <a:srgbClr val="00B0F0"/>
                                                    </a:solidFill>
                                                    <a:latin typeface="Cambria Math"/>
                                                  </a:rPr>
                                                  <m:t>𝑘</m:t>
                                                </m:r>
                                              </m:sup>
                                            </m:sSup>
                                            <m:r>
                                              <a:rPr lang="en-US" sz="1800" i="1">
                                                <a:solidFill>
                                                  <a:srgbClr val="FFFF00"/>
                                                </a:solidFill>
                                                <a:latin typeface="Cambria Math"/>
                                              </a:rPr>
                                              <m:t>𝑓</m:t>
                                            </m:r>
                                          </m:num>
                                          <m:den>
                                            <m:sSup>
                                              <m:sSupPr>
                                                <m:ctrlP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  <m:t>𝑑</m:t>
                                                </m:r>
                                                <m:r>
                                                  <a:rPr lang="en-US" sz="1800" b="0" i="1" smtClean="0">
                                                    <a:solidFill>
                                                      <a:srgbClr val="00FFFF"/>
                                                    </a:solidFill>
                                                    <a:latin typeface="Cambria Math"/>
                                                    <a:ea typeface="Cambria Math"/>
                                                  </a:rPr>
                                                  <m:t>𝜃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800" i="1" smtClean="0">
                                                    <a:solidFill>
                                                      <a:srgbClr val="00B0F0"/>
                                                    </a:solidFill>
                                                    <a:latin typeface="Cambria Math"/>
                                                  </a:rPr>
                                                  <m:t>𝑘</m:t>
                                                </m:r>
                                              </m:sup>
                                            </m:sSup>
                                          </m:den>
                                        </m:f>
                                      </m:e>
                                    </m:d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</m:sub>
                                </m:sSub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FFFF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00FFFF"/>
                                                </a:solidFill>
                                                <a:latin typeface="Cambria Math"/>
                                                <a:ea typeface="Cambria Math"/>
                                              </a:rPr>
                                              <m:t>𝜃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00FFFF"/>
                                                </a:solidFill>
                                                <a:latin typeface="Cambria Math"/>
                                              </a:rPr>
                                              <m:t>𝐸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 b="0" i="1" smtClean="0">
                                        <a:solidFill>
                                          <a:srgbClr val="00B0F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i="1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𝑑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𝑑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i="1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1!</m:t>
                                    </m:r>
                                  </m:den>
                                </m:f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chemeClr val="bg2">
                                <a:lumMod val="20000"/>
                                <a:lumOff val="8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chemeClr val="bg2">
                                <a:lumMod val="20000"/>
                                <a:lumOff val="8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-1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3!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  <m: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chemeClr val="bg2">
                                <a:lumMod val="20000"/>
                                <a:lumOff val="8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8324487"/>
                  </p:ext>
                </p:extLst>
              </p:nvPr>
            </p:nvGraphicFramePr>
            <p:xfrm>
              <a:off x="381000" y="1868422"/>
              <a:ext cx="8398776" cy="3694178"/>
            </p:xfrm>
            <a:graphic>
              <a:graphicData uri="http://schemas.openxmlformats.org/drawingml/2006/table">
                <a:tbl>
                  <a:tblPr firstRow="1" bandRow="1">
                    <a:tableStyleId>{125E5076-3810-47DD-B79F-674D7AD40C01}</a:tableStyleId>
                  </a:tblPr>
                  <a:tblGrid>
                    <a:gridCol w="389388"/>
                    <a:gridCol w="1600200"/>
                    <a:gridCol w="1600200"/>
                    <a:gridCol w="1752600"/>
                    <a:gridCol w="762000"/>
                    <a:gridCol w="2294388"/>
                  </a:tblGrid>
                  <a:tr h="7857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endParaRPr lang="en-US" i="1" dirty="0">
                            <a:solidFill>
                              <a:srgbClr val="00B0F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r="-401527" b="-3705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Expression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Value at </a:t>
                          </a:r>
                          <a:r>
                            <a:rPr lang="en-US" i="1" dirty="0" err="1" smtClean="0">
                              <a:solidFill>
                                <a:srgbClr val="00FFFF"/>
                              </a:solidFill>
                              <a:latin typeface="Symbol" pitchFamily="18" charset="2"/>
                            </a:rPr>
                            <a:t>q</a:t>
                          </a:r>
                          <a:r>
                            <a:rPr lang="en-US" baseline="-25000" dirty="0" err="1" smtClean="0">
                              <a:solidFill>
                                <a:srgbClr val="00FFFF"/>
                              </a:solidFill>
                            </a:rPr>
                            <a:t>E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 = </a:t>
                          </a:r>
                          <a:r>
                            <a:rPr lang="en-US" dirty="0" smtClean="0">
                              <a:solidFill>
                                <a:srgbClr val="00FFFF"/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rgbClr val="00FF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66489" r="-266" b="-37054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211475" r="-401527" b="-6836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211475" r="-300000" b="-6836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61296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188119" r="-401527" b="-3128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188119" r="-300000" b="-3128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66489" t="-188119" r="-266" b="-312871"/>
                          </a:stretch>
                        </a:blipFill>
                      </a:tcPr>
                    </a:tc>
                  </a:tr>
                  <a:tr h="6419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277143" r="-401527" b="-20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277143" r="-300000" b="-20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6419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373585" r="-401527" b="-990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373585" r="-300000" b="-990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-1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66489" t="-373585" r="-266" b="-99057"/>
                          </a:stretch>
                        </a:blipFill>
                      </a:tcPr>
                    </a:tc>
                  </a:tr>
                  <a:tr h="6407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478095" r="-401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478095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307627" y="609600"/>
                <a:ext cx="4302973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!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627" y="609600"/>
                <a:ext cx="4302973" cy="109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43000" y="762000"/>
                <a:ext cx="16142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762000"/>
                <a:ext cx="1614223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28906" y="1240942"/>
            <a:ext cx="224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Expand around </a:t>
            </a:r>
            <a:r>
              <a:rPr lang="en-US" i="1" dirty="0" err="1" smtClean="0">
                <a:solidFill>
                  <a:srgbClr val="00FFFF"/>
                </a:solidFill>
                <a:latin typeface="Symbol" pitchFamily="18" charset="2"/>
              </a:rPr>
              <a:t>q</a:t>
            </a:r>
            <a:r>
              <a:rPr lang="en-US" baseline="-25000" dirty="0" err="1" smtClean="0">
                <a:solidFill>
                  <a:srgbClr val="00FFFF"/>
                </a:solidFill>
              </a:rPr>
              <a:t>E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=</a:t>
            </a:r>
            <a:r>
              <a:rPr lang="en-US" dirty="0" smtClean="0">
                <a:solidFill>
                  <a:srgbClr val="00FFFF"/>
                </a:solidFill>
              </a:rPr>
              <a:t> 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962400" y="3726611"/>
            <a:ext cx="1676400" cy="176554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8800" y="1823049"/>
            <a:ext cx="931178" cy="369210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569978" y="1811546"/>
            <a:ext cx="2302778" cy="3835879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4800" y="3001608"/>
            <a:ext cx="3657599" cy="660874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04801" y="4259389"/>
            <a:ext cx="3657599" cy="143795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4800" y="3680604"/>
            <a:ext cx="3657599" cy="58659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962400" y="1828801"/>
            <a:ext cx="1676400" cy="87414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9599" y="2725947"/>
            <a:ext cx="762001" cy="25834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962398" y="2993019"/>
            <a:ext cx="1676401" cy="681834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321793" y="3047534"/>
            <a:ext cx="2057866" cy="2057866"/>
          </a:xfrm>
          <a:prstGeom prst="ellipse">
            <a:avLst/>
          </a:prstGeom>
          <a:gradFill>
            <a:gsLst>
              <a:gs pos="100000">
                <a:srgbClr val="FF0066"/>
              </a:gs>
              <a:gs pos="52000">
                <a:schemeClr val="accent6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7357751" y="4170728"/>
            <a:ext cx="1014170" cy="534"/>
          </a:xfrm>
          <a:prstGeom prst="straightConnector1">
            <a:avLst/>
          </a:prstGeom>
          <a:ln w="28575">
            <a:solidFill>
              <a:schemeClr val="bg2">
                <a:lumMod val="20000"/>
                <a:lumOff val="8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728984" y="41108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8379193" y="3536667"/>
            <a:ext cx="466" cy="1076448"/>
            <a:chOff x="7391400" y="4128608"/>
            <a:chExt cx="466" cy="1076448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7391400" y="4128608"/>
              <a:ext cx="0" cy="457200"/>
            </a:xfrm>
            <a:prstGeom prst="straightConnector1">
              <a:avLst/>
            </a:prstGeom>
            <a:ln w="28575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0800000">
              <a:off x="7391866" y="4747856"/>
              <a:ext cx="0" cy="457200"/>
            </a:xfrm>
            <a:prstGeom prst="straightConnector1">
              <a:avLst/>
            </a:prstGeom>
            <a:ln w="28575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7345585" y="3119185"/>
            <a:ext cx="635853" cy="956213"/>
            <a:chOff x="6357792" y="3711126"/>
            <a:chExt cx="635853" cy="956213"/>
          </a:xfrm>
        </p:grpSpPr>
        <p:sp>
          <p:nvSpPr>
            <p:cNvPr id="54" name="Isosceles Triangle 53"/>
            <p:cNvSpPr/>
            <p:nvPr/>
          </p:nvSpPr>
          <p:spPr>
            <a:xfrm>
              <a:off x="6357792" y="3797845"/>
              <a:ext cx="553502" cy="869494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/>
                </a:gs>
                <a:gs pos="100000">
                  <a:srgbClr val="0070C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828943" y="3711126"/>
              <a:ext cx="164702" cy="164702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22000">
                  <a:srgbClr val="66008F"/>
                </a:gs>
                <a:gs pos="47000">
                  <a:srgbClr val="BA0066"/>
                </a:gs>
                <a:gs pos="80000">
                  <a:srgbClr val="FF0000"/>
                </a:gs>
                <a:gs pos="100000">
                  <a:srgbClr val="FF82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350726" y="3260995"/>
            <a:ext cx="806018" cy="814403"/>
            <a:chOff x="6362933" y="3852936"/>
            <a:chExt cx="806018" cy="814403"/>
          </a:xfrm>
        </p:grpSpPr>
        <p:sp>
          <p:nvSpPr>
            <p:cNvPr id="53" name="Isosceles Triangle 52"/>
            <p:cNvSpPr/>
            <p:nvPr/>
          </p:nvSpPr>
          <p:spPr>
            <a:xfrm>
              <a:off x="6362933" y="3935287"/>
              <a:ext cx="723667" cy="732052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/>
                </a:gs>
                <a:gs pos="100000">
                  <a:srgbClr val="0070C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7004249" y="3852936"/>
              <a:ext cx="164702" cy="164702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22000">
                  <a:srgbClr val="66008F"/>
                </a:gs>
                <a:gs pos="47000">
                  <a:srgbClr val="BA0066"/>
                </a:gs>
                <a:gs pos="80000">
                  <a:srgbClr val="FF0000"/>
                </a:gs>
                <a:gs pos="100000">
                  <a:srgbClr val="FF82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7353531" y="3454533"/>
            <a:ext cx="955613" cy="621934"/>
            <a:chOff x="6365738" y="4046474"/>
            <a:chExt cx="955613" cy="621934"/>
          </a:xfrm>
        </p:grpSpPr>
        <p:sp>
          <p:nvSpPr>
            <p:cNvPr id="52" name="Isosceles Triangle 51"/>
            <p:cNvSpPr/>
            <p:nvPr/>
          </p:nvSpPr>
          <p:spPr>
            <a:xfrm>
              <a:off x="6365738" y="4128825"/>
              <a:ext cx="873262" cy="539583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/>
                </a:gs>
                <a:gs pos="100000">
                  <a:srgbClr val="0070C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156649" y="4046474"/>
              <a:ext cx="164702" cy="164702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22000">
                  <a:srgbClr val="66008F"/>
                </a:gs>
                <a:gs pos="47000">
                  <a:srgbClr val="BA0066"/>
                </a:gs>
                <a:gs pos="80000">
                  <a:srgbClr val="FF0000"/>
                </a:gs>
                <a:gs pos="100000">
                  <a:srgbClr val="FF82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363522" y="3682916"/>
            <a:ext cx="1027973" cy="393551"/>
            <a:chOff x="6375729" y="4274857"/>
            <a:chExt cx="1027973" cy="393551"/>
          </a:xfrm>
        </p:grpSpPr>
        <p:sp>
          <p:nvSpPr>
            <p:cNvPr id="51" name="Isosceles Triangle 50"/>
            <p:cNvSpPr/>
            <p:nvPr/>
          </p:nvSpPr>
          <p:spPr>
            <a:xfrm>
              <a:off x="6375729" y="4343400"/>
              <a:ext cx="967520" cy="325008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/>
                </a:gs>
                <a:gs pos="100000">
                  <a:srgbClr val="0070C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7239000" y="4274857"/>
              <a:ext cx="164702" cy="164702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22000">
                  <a:srgbClr val="66008F"/>
                </a:gs>
                <a:gs pos="47000">
                  <a:srgbClr val="BA0066"/>
                </a:gs>
                <a:gs pos="80000">
                  <a:srgbClr val="FF0000"/>
                </a:gs>
                <a:gs pos="100000">
                  <a:srgbClr val="FF82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350726" y="3876223"/>
            <a:ext cx="1101249" cy="200244"/>
            <a:chOff x="6362933" y="4468164"/>
            <a:chExt cx="1101249" cy="200244"/>
          </a:xfrm>
        </p:grpSpPr>
        <p:sp>
          <p:nvSpPr>
            <p:cNvPr id="49" name="Isosceles Triangle 48"/>
            <p:cNvSpPr/>
            <p:nvPr/>
          </p:nvSpPr>
          <p:spPr>
            <a:xfrm>
              <a:off x="6362933" y="4541146"/>
              <a:ext cx="1019585" cy="127262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/>
                </a:gs>
                <a:gs pos="100000">
                  <a:srgbClr val="0070C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7299480" y="4468164"/>
              <a:ext cx="164702" cy="164702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22000">
                  <a:srgbClr val="66008F"/>
                </a:gs>
                <a:gs pos="47000">
                  <a:srgbClr val="BA0066"/>
                </a:gs>
                <a:gs pos="80000">
                  <a:srgbClr val="FF0000"/>
                </a:gs>
                <a:gs pos="100000">
                  <a:srgbClr val="FF82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357740" y="3994116"/>
            <a:ext cx="1100460" cy="164702"/>
            <a:chOff x="7250967" y="4586057"/>
            <a:chExt cx="1100460" cy="164702"/>
          </a:xfrm>
        </p:grpSpPr>
        <p:cxnSp>
          <p:nvCxnSpPr>
            <p:cNvPr id="67" name="Straight Connector 66"/>
            <p:cNvCxnSpPr/>
            <p:nvPr/>
          </p:nvCxnSpPr>
          <p:spPr>
            <a:xfrm>
              <a:off x="7250967" y="4670276"/>
              <a:ext cx="1024724" cy="0"/>
            </a:xfrm>
            <a:prstGeom prst="line">
              <a:avLst/>
            </a:prstGeom>
            <a:ln w="28575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Oval 54"/>
            <p:cNvSpPr/>
            <p:nvPr/>
          </p:nvSpPr>
          <p:spPr>
            <a:xfrm>
              <a:off x="8186725" y="4586057"/>
              <a:ext cx="164702" cy="164702"/>
            </a:xfrm>
            <a:prstGeom prst="ellipse">
              <a:avLst/>
            </a:prstGeom>
            <a:gradFill flip="none" rotWithShape="1">
              <a:gsLst>
                <a:gs pos="0">
                  <a:srgbClr val="000082"/>
                </a:gs>
                <a:gs pos="22000">
                  <a:srgbClr val="66008F"/>
                </a:gs>
                <a:gs pos="47000">
                  <a:srgbClr val="BA0066"/>
                </a:gs>
                <a:gs pos="80000">
                  <a:srgbClr val="FF0000"/>
                </a:gs>
                <a:gs pos="100000">
                  <a:srgbClr val="FF82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/>
          <p:cNvSpPr/>
          <p:nvPr/>
        </p:nvSpPr>
        <p:spPr>
          <a:xfrm>
            <a:off x="7268375" y="3994116"/>
            <a:ext cx="164702" cy="164702"/>
          </a:xfrm>
          <a:prstGeom prst="ellipse">
            <a:avLst/>
          </a:prstGeom>
          <a:gradFill flip="none" rotWithShape="1">
            <a:gsLst>
              <a:gs pos="0">
                <a:srgbClr val="000082"/>
              </a:gs>
              <a:gs pos="22000">
                <a:srgbClr val="66008F"/>
              </a:gs>
              <a:gs pos="47000">
                <a:srgbClr val="BA0066"/>
              </a:gs>
              <a:gs pos="80000">
                <a:srgbClr val="FF0000"/>
              </a:gs>
              <a:gs pos="100000">
                <a:srgbClr val="FF82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92951" y="620993"/>
            <a:ext cx="8284556" cy="1208038"/>
          </a:xfrm>
          <a:custGeom>
            <a:avLst/>
            <a:gdLst>
              <a:gd name="connsiteX0" fmla="*/ 316194 w 1831649"/>
              <a:gd name="connsiteY0" fmla="*/ 0 h 1227746"/>
              <a:gd name="connsiteX1" fmla="*/ 259222 w 1831649"/>
              <a:gd name="connsiteY1" fmla="*/ 583963 h 1227746"/>
              <a:gd name="connsiteX2" fmla="*/ 330437 w 1831649"/>
              <a:gd name="connsiteY2" fmla="*/ 922946 h 1227746"/>
              <a:gd name="connsiteX3" fmla="*/ 1552486 w 1831649"/>
              <a:gd name="connsiteY3" fmla="*/ 1116651 h 1227746"/>
              <a:gd name="connsiteX4" fmla="*/ 1680673 w 1831649"/>
              <a:gd name="connsiteY4" fmla="*/ 803305 h 1227746"/>
              <a:gd name="connsiteX5" fmla="*/ 1452785 w 1831649"/>
              <a:gd name="connsiteY5" fmla="*/ 538385 h 1227746"/>
              <a:gd name="connsiteX6" fmla="*/ 1481271 w 1831649"/>
              <a:gd name="connsiteY6" fmla="*/ 2849 h 1227746"/>
              <a:gd name="connsiteX7" fmla="*/ 1831649 w 1831649"/>
              <a:gd name="connsiteY7" fmla="*/ 25638 h 1227746"/>
              <a:gd name="connsiteX8" fmla="*/ 1806011 w 1831649"/>
              <a:gd name="connsiteY8" fmla="*/ 1187866 h 1227746"/>
              <a:gd name="connsiteX9" fmla="*/ 0 w 1831649"/>
              <a:gd name="connsiteY9" fmla="*/ 1227746 h 1227746"/>
              <a:gd name="connsiteX10" fmla="*/ 79761 w 1831649"/>
              <a:gd name="connsiteY10" fmla="*/ 8546 h 1227746"/>
              <a:gd name="connsiteX11" fmla="*/ 316194 w 1831649"/>
              <a:gd name="connsiteY11" fmla="*/ 0 h 1227746"/>
              <a:gd name="connsiteX0" fmla="*/ 316194 w 3274083"/>
              <a:gd name="connsiteY0" fmla="*/ 0 h 1227746"/>
              <a:gd name="connsiteX1" fmla="*/ 259222 w 3274083"/>
              <a:gd name="connsiteY1" fmla="*/ 583963 h 1227746"/>
              <a:gd name="connsiteX2" fmla="*/ 330437 w 3274083"/>
              <a:gd name="connsiteY2" fmla="*/ 922946 h 1227746"/>
              <a:gd name="connsiteX3" fmla="*/ 1552486 w 3274083"/>
              <a:gd name="connsiteY3" fmla="*/ 1116651 h 1227746"/>
              <a:gd name="connsiteX4" fmla="*/ 1680673 w 3274083"/>
              <a:gd name="connsiteY4" fmla="*/ 803305 h 1227746"/>
              <a:gd name="connsiteX5" fmla="*/ 1452785 w 3274083"/>
              <a:gd name="connsiteY5" fmla="*/ 538385 h 1227746"/>
              <a:gd name="connsiteX6" fmla="*/ 1481271 w 3274083"/>
              <a:gd name="connsiteY6" fmla="*/ 2849 h 1227746"/>
              <a:gd name="connsiteX7" fmla="*/ 3274083 w 3274083"/>
              <a:gd name="connsiteY7" fmla="*/ 38517 h 1227746"/>
              <a:gd name="connsiteX8" fmla="*/ 1806011 w 3274083"/>
              <a:gd name="connsiteY8" fmla="*/ 1187866 h 1227746"/>
              <a:gd name="connsiteX9" fmla="*/ 0 w 3274083"/>
              <a:gd name="connsiteY9" fmla="*/ 1227746 h 1227746"/>
              <a:gd name="connsiteX10" fmla="*/ 79761 w 3274083"/>
              <a:gd name="connsiteY10" fmla="*/ 8546 h 1227746"/>
              <a:gd name="connsiteX11" fmla="*/ 316194 w 3274083"/>
              <a:gd name="connsiteY11" fmla="*/ 0 h 1227746"/>
              <a:gd name="connsiteX0" fmla="*/ 316194 w 3338597"/>
              <a:gd name="connsiteY0" fmla="*/ 0 h 5283348"/>
              <a:gd name="connsiteX1" fmla="*/ 259222 w 3338597"/>
              <a:gd name="connsiteY1" fmla="*/ 583963 h 5283348"/>
              <a:gd name="connsiteX2" fmla="*/ 330437 w 3338597"/>
              <a:gd name="connsiteY2" fmla="*/ 922946 h 5283348"/>
              <a:gd name="connsiteX3" fmla="*/ 1552486 w 3338597"/>
              <a:gd name="connsiteY3" fmla="*/ 1116651 h 5283348"/>
              <a:gd name="connsiteX4" fmla="*/ 1680673 w 3338597"/>
              <a:gd name="connsiteY4" fmla="*/ 803305 h 5283348"/>
              <a:gd name="connsiteX5" fmla="*/ 1452785 w 3338597"/>
              <a:gd name="connsiteY5" fmla="*/ 538385 h 5283348"/>
              <a:gd name="connsiteX6" fmla="*/ 1481271 w 3338597"/>
              <a:gd name="connsiteY6" fmla="*/ 2849 h 5283348"/>
              <a:gd name="connsiteX7" fmla="*/ 3274083 w 3338597"/>
              <a:gd name="connsiteY7" fmla="*/ 38517 h 5283348"/>
              <a:gd name="connsiteX8" fmla="*/ 3338597 w 3338597"/>
              <a:gd name="connsiteY8" fmla="*/ 5283348 h 5283348"/>
              <a:gd name="connsiteX9" fmla="*/ 0 w 3338597"/>
              <a:gd name="connsiteY9" fmla="*/ 1227746 h 5283348"/>
              <a:gd name="connsiteX10" fmla="*/ 79761 w 3338597"/>
              <a:gd name="connsiteY10" fmla="*/ 8546 h 5283348"/>
              <a:gd name="connsiteX11" fmla="*/ 316194 w 3338597"/>
              <a:gd name="connsiteY11" fmla="*/ 0 h 5283348"/>
              <a:gd name="connsiteX0" fmla="*/ 1694234 w 4716637"/>
              <a:gd name="connsiteY0" fmla="*/ 0 h 5283348"/>
              <a:gd name="connsiteX1" fmla="*/ 1637262 w 4716637"/>
              <a:gd name="connsiteY1" fmla="*/ 583963 h 5283348"/>
              <a:gd name="connsiteX2" fmla="*/ 1708477 w 4716637"/>
              <a:gd name="connsiteY2" fmla="*/ 922946 h 5283348"/>
              <a:gd name="connsiteX3" fmla="*/ 2930526 w 4716637"/>
              <a:gd name="connsiteY3" fmla="*/ 1116651 h 5283348"/>
              <a:gd name="connsiteX4" fmla="*/ 3058713 w 4716637"/>
              <a:gd name="connsiteY4" fmla="*/ 803305 h 5283348"/>
              <a:gd name="connsiteX5" fmla="*/ 2830825 w 4716637"/>
              <a:gd name="connsiteY5" fmla="*/ 538385 h 5283348"/>
              <a:gd name="connsiteX6" fmla="*/ 2859311 w 4716637"/>
              <a:gd name="connsiteY6" fmla="*/ 2849 h 5283348"/>
              <a:gd name="connsiteX7" fmla="*/ 4652123 w 4716637"/>
              <a:gd name="connsiteY7" fmla="*/ 38517 h 5283348"/>
              <a:gd name="connsiteX8" fmla="*/ 4716637 w 4716637"/>
              <a:gd name="connsiteY8" fmla="*/ 5283348 h 5283348"/>
              <a:gd name="connsiteX9" fmla="*/ 0 w 4716637"/>
              <a:gd name="connsiteY9" fmla="*/ 1073200 h 5283348"/>
              <a:gd name="connsiteX10" fmla="*/ 1457801 w 4716637"/>
              <a:gd name="connsiteY10" fmla="*/ 8546 h 5283348"/>
              <a:gd name="connsiteX11" fmla="*/ 1694234 w 4716637"/>
              <a:gd name="connsiteY11" fmla="*/ 0 h 5283348"/>
              <a:gd name="connsiteX0" fmla="*/ 5323588 w 8345991"/>
              <a:gd name="connsiteY0" fmla="*/ 0 h 5283348"/>
              <a:gd name="connsiteX1" fmla="*/ 5266616 w 8345991"/>
              <a:gd name="connsiteY1" fmla="*/ 583963 h 5283348"/>
              <a:gd name="connsiteX2" fmla="*/ 5337831 w 8345991"/>
              <a:gd name="connsiteY2" fmla="*/ 922946 h 5283348"/>
              <a:gd name="connsiteX3" fmla="*/ 6559880 w 8345991"/>
              <a:gd name="connsiteY3" fmla="*/ 1116651 h 5283348"/>
              <a:gd name="connsiteX4" fmla="*/ 6688067 w 8345991"/>
              <a:gd name="connsiteY4" fmla="*/ 803305 h 5283348"/>
              <a:gd name="connsiteX5" fmla="*/ 6460179 w 8345991"/>
              <a:gd name="connsiteY5" fmla="*/ 538385 h 5283348"/>
              <a:gd name="connsiteX6" fmla="*/ 6488665 w 8345991"/>
              <a:gd name="connsiteY6" fmla="*/ 2849 h 5283348"/>
              <a:gd name="connsiteX7" fmla="*/ 8281477 w 8345991"/>
              <a:gd name="connsiteY7" fmla="*/ 38517 h 5283348"/>
              <a:gd name="connsiteX8" fmla="*/ 8345991 w 8345991"/>
              <a:gd name="connsiteY8" fmla="*/ 5283348 h 5283348"/>
              <a:gd name="connsiteX9" fmla="*/ 3629354 w 8345991"/>
              <a:gd name="connsiteY9" fmla="*/ 1073200 h 5283348"/>
              <a:gd name="connsiteX10" fmla="*/ 0 w 8345991"/>
              <a:gd name="connsiteY10" fmla="*/ 150214 h 5283348"/>
              <a:gd name="connsiteX11" fmla="*/ 5323588 w 8345991"/>
              <a:gd name="connsiteY11" fmla="*/ 0 h 5283348"/>
              <a:gd name="connsiteX0" fmla="*/ 5323588 w 8345991"/>
              <a:gd name="connsiteY0" fmla="*/ 0 h 5283348"/>
              <a:gd name="connsiteX1" fmla="*/ 5266616 w 8345991"/>
              <a:gd name="connsiteY1" fmla="*/ 583963 h 5283348"/>
              <a:gd name="connsiteX2" fmla="*/ 5337831 w 8345991"/>
              <a:gd name="connsiteY2" fmla="*/ 922946 h 5283348"/>
              <a:gd name="connsiteX3" fmla="*/ 6559880 w 8345991"/>
              <a:gd name="connsiteY3" fmla="*/ 1116651 h 5283348"/>
              <a:gd name="connsiteX4" fmla="*/ 6688067 w 8345991"/>
              <a:gd name="connsiteY4" fmla="*/ 803305 h 5283348"/>
              <a:gd name="connsiteX5" fmla="*/ 6460179 w 8345991"/>
              <a:gd name="connsiteY5" fmla="*/ 538385 h 5283348"/>
              <a:gd name="connsiteX6" fmla="*/ 6488665 w 8345991"/>
              <a:gd name="connsiteY6" fmla="*/ 2849 h 5283348"/>
              <a:gd name="connsiteX7" fmla="*/ 8281477 w 8345991"/>
              <a:gd name="connsiteY7" fmla="*/ 38517 h 5283348"/>
              <a:gd name="connsiteX8" fmla="*/ 8345991 w 8345991"/>
              <a:gd name="connsiteY8" fmla="*/ 5283348 h 5283348"/>
              <a:gd name="connsiteX9" fmla="*/ 100543 w 8345991"/>
              <a:gd name="connsiteY9" fmla="*/ 995927 h 5283348"/>
              <a:gd name="connsiteX10" fmla="*/ 0 w 8345991"/>
              <a:gd name="connsiteY10" fmla="*/ 150214 h 5283348"/>
              <a:gd name="connsiteX11" fmla="*/ 5323588 w 8345991"/>
              <a:gd name="connsiteY11" fmla="*/ 0 h 5283348"/>
              <a:gd name="connsiteX0" fmla="*/ 5323588 w 8281477"/>
              <a:gd name="connsiteY0" fmla="*/ 0 h 1381049"/>
              <a:gd name="connsiteX1" fmla="*/ 5266616 w 8281477"/>
              <a:gd name="connsiteY1" fmla="*/ 583963 h 1381049"/>
              <a:gd name="connsiteX2" fmla="*/ 5337831 w 8281477"/>
              <a:gd name="connsiteY2" fmla="*/ 922946 h 1381049"/>
              <a:gd name="connsiteX3" fmla="*/ 6559880 w 8281477"/>
              <a:gd name="connsiteY3" fmla="*/ 1116651 h 1381049"/>
              <a:gd name="connsiteX4" fmla="*/ 6688067 w 8281477"/>
              <a:gd name="connsiteY4" fmla="*/ 803305 h 1381049"/>
              <a:gd name="connsiteX5" fmla="*/ 6460179 w 8281477"/>
              <a:gd name="connsiteY5" fmla="*/ 538385 h 1381049"/>
              <a:gd name="connsiteX6" fmla="*/ 6488665 w 8281477"/>
              <a:gd name="connsiteY6" fmla="*/ 2849 h 1381049"/>
              <a:gd name="connsiteX7" fmla="*/ 8281477 w 8281477"/>
              <a:gd name="connsiteY7" fmla="*/ 38517 h 1381049"/>
              <a:gd name="connsiteX8" fmla="*/ 8204324 w 8281477"/>
              <a:gd name="connsiteY8" fmla="*/ 1381049 h 1381049"/>
              <a:gd name="connsiteX9" fmla="*/ 100543 w 8281477"/>
              <a:gd name="connsiteY9" fmla="*/ 995927 h 1381049"/>
              <a:gd name="connsiteX10" fmla="*/ 0 w 8281477"/>
              <a:gd name="connsiteY10" fmla="*/ 150214 h 1381049"/>
              <a:gd name="connsiteX11" fmla="*/ 5323588 w 8281477"/>
              <a:gd name="connsiteY11" fmla="*/ 0 h 1381049"/>
              <a:gd name="connsiteX0" fmla="*/ 5323588 w 8281597"/>
              <a:gd name="connsiteY0" fmla="*/ 0 h 1290896"/>
              <a:gd name="connsiteX1" fmla="*/ 5266616 w 8281597"/>
              <a:gd name="connsiteY1" fmla="*/ 583963 h 1290896"/>
              <a:gd name="connsiteX2" fmla="*/ 5337831 w 8281597"/>
              <a:gd name="connsiteY2" fmla="*/ 922946 h 1290896"/>
              <a:gd name="connsiteX3" fmla="*/ 6559880 w 8281597"/>
              <a:gd name="connsiteY3" fmla="*/ 1116651 h 1290896"/>
              <a:gd name="connsiteX4" fmla="*/ 6688067 w 8281597"/>
              <a:gd name="connsiteY4" fmla="*/ 803305 h 1290896"/>
              <a:gd name="connsiteX5" fmla="*/ 6460179 w 8281597"/>
              <a:gd name="connsiteY5" fmla="*/ 538385 h 1290896"/>
              <a:gd name="connsiteX6" fmla="*/ 6488665 w 8281597"/>
              <a:gd name="connsiteY6" fmla="*/ 2849 h 1290896"/>
              <a:gd name="connsiteX7" fmla="*/ 8281477 w 8281597"/>
              <a:gd name="connsiteY7" fmla="*/ 38517 h 1290896"/>
              <a:gd name="connsiteX8" fmla="*/ 8281597 w 8281597"/>
              <a:gd name="connsiteY8" fmla="*/ 1290896 h 1290896"/>
              <a:gd name="connsiteX9" fmla="*/ 100543 w 8281597"/>
              <a:gd name="connsiteY9" fmla="*/ 995927 h 1290896"/>
              <a:gd name="connsiteX10" fmla="*/ 0 w 8281597"/>
              <a:gd name="connsiteY10" fmla="*/ 150214 h 1290896"/>
              <a:gd name="connsiteX11" fmla="*/ 5323588 w 8281597"/>
              <a:gd name="connsiteY11" fmla="*/ 0 h 1290896"/>
              <a:gd name="connsiteX0" fmla="*/ 5323588 w 8284556"/>
              <a:gd name="connsiteY0" fmla="*/ 0 h 1208038"/>
              <a:gd name="connsiteX1" fmla="*/ 5266616 w 8284556"/>
              <a:gd name="connsiteY1" fmla="*/ 583963 h 1208038"/>
              <a:gd name="connsiteX2" fmla="*/ 5337831 w 8284556"/>
              <a:gd name="connsiteY2" fmla="*/ 922946 h 1208038"/>
              <a:gd name="connsiteX3" fmla="*/ 6559880 w 8284556"/>
              <a:gd name="connsiteY3" fmla="*/ 1116651 h 1208038"/>
              <a:gd name="connsiteX4" fmla="*/ 6688067 w 8284556"/>
              <a:gd name="connsiteY4" fmla="*/ 803305 h 1208038"/>
              <a:gd name="connsiteX5" fmla="*/ 6460179 w 8284556"/>
              <a:gd name="connsiteY5" fmla="*/ 538385 h 1208038"/>
              <a:gd name="connsiteX6" fmla="*/ 6488665 w 8284556"/>
              <a:gd name="connsiteY6" fmla="*/ 2849 h 1208038"/>
              <a:gd name="connsiteX7" fmla="*/ 8281477 w 8284556"/>
              <a:gd name="connsiteY7" fmla="*/ 38517 h 1208038"/>
              <a:gd name="connsiteX8" fmla="*/ 8284556 w 8284556"/>
              <a:gd name="connsiteY8" fmla="*/ 1208038 h 1208038"/>
              <a:gd name="connsiteX9" fmla="*/ 100543 w 8284556"/>
              <a:gd name="connsiteY9" fmla="*/ 995927 h 1208038"/>
              <a:gd name="connsiteX10" fmla="*/ 0 w 8284556"/>
              <a:gd name="connsiteY10" fmla="*/ 150214 h 1208038"/>
              <a:gd name="connsiteX11" fmla="*/ 5323588 w 8284556"/>
              <a:gd name="connsiteY11" fmla="*/ 0 h 1208038"/>
              <a:gd name="connsiteX0" fmla="*/ 5323588 w 8284556"/>
              <a:gd name="connsiteY0" fmla="*/ 0 h 1208038"/>
              <a:gd name="connsiteX1" fmla="*/ 5266616 w 8284556"/>
              <a:gd name="connsiteY1" fmla="*/ 583963 h 1208038"/>
              <a:gd name="connsiteX2" fmla="*/ 5337831 w 8284556"/>
              <a:gd name="connsiteY2" fmla="*/ 922946 h 1208038"/>
              <a:gd name="connsiteX3" fmla="*/ 6559880 w 8284556"/>
              <a:gd name="connsiteY3" fmla="*/ 1116651 h 1208038"/>
              <a:gd name="connsiteX4" fmla="*/ 8053227 w 8284556"/>
              <a:gd name="connsiteY4" fmla="*/ 738910 h 1208038"/>
              <a:gd name="connsiteX5" fmla="*/ 6460179 w 8284556"/>
              <a:gd name="connsiteY5" fmla="*/ 538385 h 1208038"/>
              <a:gd name="connsiteX6" fmla="*/ 6488665 w 8284556"/>
              <a:gd name="connsiteY6" fmla="*/ 2849 h 1208038"/>
              <a:gd name="connsiteX7" fmla="*/ 8281477 w 8284556"/>
              <a:gd name="connsiteY7" fmla="*/ 38517 h 1208038"/>
              <a:gd name="connsiteX8" fmla="*/ 8284556 w 8284556"/>
              <a:gd name="connsiteY8" fmla="*/ 1208038 h 1208038"/>
              <a:gd name="connsiteX9" fmla="*/ 100543 w 8284556"/>
              <a:gd name="connsiteY9" fmla="*/ 995927 h 1208038"/>
              <a:gd name="connsiteX10" fmla="*/ 0 w 8284556"/>
              <a:gd name="connsiteY10" fmla="*/ 150214 h 1208038"/>
              <a:gd name="connsiteX11" fmla="*/ 5323588 w 8284556"/>
              <a:gd name="connsiteY11" fmla="*/ 0 h 1208038"/>
              <a:gd name="connsiteX0" fmla="*/ 5323588 w 8284556"/>
              <a:gd name="connsiteY0" fmla="*/ 0 h 1208038"/>
              <a:gd name="connsiteX1" fmla="*/ 5266616 w 8284556"/>
              <a:gd name="connsiteY1" fmla="*/ 583963 h 1208038"/>
              <a:gd name="connsiteX2" fmla="*/ 5337831 w 8284556"/>
              <a:gd name="connsiteY2" fmla="*/ 922946 h 1208038"/>
              <a:gd name="connsiteX3" fmla="*/ 6559880 w 8284556"/>
              <a:gd name="connsiteY3" fmla="*/ 1116651 h 1208038"/>
              <a:gd name="connsiteX4" fmla="*/ 8053227 w 8284556"/>
              <a:gd name="connsiteY4" fmla="*/ 738910 h 1208038"/>
              <a:gd name="connsiteX5" fmla="*/ 8095795 w 8284556"/>
              <a:gd name="connsiteY5" fmla="*/ 229292 h 1208038"/>
              <a:gd name="connsiteX6" fmla="*/ 6488665 w 8284556"/>
              <a:gd name="connsiteY6" fmla="*/ 2849 h 1208038"/>
              <a:gd name="connsiteX7" fmla="*/ 8281477 w 8284556"/>
              <a:gd name="connsiteY7" fmla="*/ 38517 h 1208038"/>
              <a:gd name="connsiteX8" fmla="*/ 8284556 w 8284556"/>
              <a:gd name="connsiteY8" fmla="*/ 1208038 h 1208038"/>
              <a:gd name="connsiteX9" fmla="*/ 100543 w 8284556"/>
              <a:gd name="connsiteY9" fmla="*/ 995927 h 1208038"/>
              <a:gd name="connsiteX10" fmla="*/ 0 w 8284556"/>
              <a:gd name="connsiteY10" fmla="*/ 150214 h 1208038"/>
              <a:gd name="connsiteX11" fmla="*/ 5323588 w 8284556"/>
              <a:gd name="connsiteY11" fmla="*/ 0 h 1208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284556" h="1208038">
                <a:moveTo>
                  <a:pt x="5323588" y="0"/>
                </a:moveTo>
                <a:lnTo>
                  <a:pt x="5266616" y="583963"/>
                </a:lnTo>
                <a:lnTo>
                  <a:pt x="5337831" y="922946"/>
                </a:lnTo>
                <a:lnTo>
                  <a:pt x="6559880" y="1116651"/>
                </a:lnTo>
                <a:lnTo>
                  <a:pt x="8053227" y="738910"/>
                </a:lnTo>
                <a:lnTo>
                  <a:pt x="8095795" y="229292"/>
                </a:lnTo>
                <a:lnTo>
                  <a:pt x="6488665" y="2849"/>
                </a:lnTo>
                <a:lnTo>
                  <a:pt x="8281477" y="38517"/>
                </a:lnTo>
                <a:cubicBezTo>
                  <a:pt x="8282503" y="428357"/>
                  <a:pt x="8283530" y="818198"/>
                  <a:pt x="8284556" y="1208038"/>
                </a:cubicBezTo>
                <a:lnTo>
                  <a:pt x="100543" y="995927"/>
                </a:lnTo>
                <a:lnTo>
                  <a:pt x="0" y="150214"/>
                </a:lnTo>
                <a:lnTo>
                  <a:pt x="5323588" y="0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Power series for 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2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xit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1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00"/>
                            </p:stCondLst>
                            <p:childTnLst>
                              <p:par>
                                <p:cTn id="5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600"/>
                            </p:stCondLst>
                            <p:childTnLst>
                              <p:par>
                                <p:cTn id="6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800"/>
                            </p:stCondLst>
                            <p:childTnLst>
                              <p:par>
                                <p:cTn id="7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200"/>
                            </p:stCondLst>
                            <p:childTnLst>
                              <p:par>
                                <p:cTn id="84" presetID="16" presetClass="entr" presetSubtype="26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6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xit" presetSubtype="8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0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6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41" grpId="0"/>
      <p:bldP spid="41" grpId="1"/>
      <p:bldP spid="36" grpId="0" animBg="1"/>
      <p:bldP spid="36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0" name="Table 1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2774070"/>
                  </p:ext>
                </p:extLst>
              </p:nvPr>
            </p:nvGraphicFramePr>
            <p:xfrm>
              <a:off x="381000" y="1868422"/>
              <a:ext cx="8398776" cy="3694178"/>
            </p:xfrm>
            <a:graphic>
              <a:graphicData uri="http://schemas.openxmlformats.org/drawingml/2006/table">
                <a:tbl>
                  <a:tblPr firstRow="1" bandRow="1">
                    <a:tableStyleId>{125E5076-3810-47DD-B79F-674D7AD40C01}</a:tableStyleId>
                  </a:tblPr>
                  <a:tblGrid>
                    <a:gridCol w="389388"/>
                    <a:gridCol w="1600200"/>
                    <a:gridCol w="1600200"/>
                    <a:gridCol w="1752600"/>
                    <a:gridCol w="762000"/>
                    <a:gridCol w="229438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endParaRPr lang="en-US" i="1" dirty="0">
                            <a:solidFill>
                              <a:srgbClr val="00B0F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sz="1800" i="1" smtClean="0">
                                            <a:solidFill>
                                              <a:srgbClr val="00B0F0"/>
                                            </a:solidFill>
                                            <a:latin typeface="Cambria Math"/>
                                          </a:rPr>
                                          <m:t>𝑘</m:t>
                                        </m:r>
                                      </m:sup>
                                    </m:sSup>
                                    <m:r>
                                      <a:rPr lang="en-US" sz="1800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sz="1800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sz="1800" i="1" smtClean="0">
                                            <a:solidFill>
                                              <a:srgbClr val="00B0F0"/>
                                            </a:solidFill>
                                            <a:latin typeface="Cambria Math"/>
                                          </a:rPr>
                                          <m:t>𝑘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i="1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Expression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Value at </a:t>
                          </a:r>
                          <a:r>
                            <a:rPr lang="en-US" i="1" dirty="0" err="1" smtClean="0">
                              <a:solidFill>
                                <a:srgbClr val="00FFFF"/>
                              </a:solidFill>
                              <a:latin typeface="Symbol" pitchFamily="18" charset="2"/>
                            </a:rPr>
                            <a:t>q</a:t>
                          </a:r>
                          <a:r>
                            <a:rPr lang="en-US" baseline="-25000" dirty="0" err="1" smtClean="0">
                              <a:solidFill>
                                <a:srgbClr val="00FFFF"/>
                              </a:solidFill>
                            </a:rPr>
                            <a:t>E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 = </a:t>
                          </a:r>
                          <a:r>
                            <a:rPr lang="en-US" dirty="0" smtClean="0">
                              <a:solidFill>
                                <a:srgbClr val="00FFFF"/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rgbClr val="00FF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solidFill>
                                          <a:srgbClr val="00B0F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𝑘</m:t>
                                    </m:r>
                                    <m:r>
                                      <a:rPr lang="en-US" sz="1800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!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en-US" sz="18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begChr m:val=""/>
                                        <m:endChr m:val="|"/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800" i="1">
                                                <a:solidFill>
                                                  <a:schemeClr val="bg2">
                                                    <a:lumMod val="40000"/>
                                                    <a:lumOff val="60000"/>
                                                  </a:schemeClr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fPr>
                                          <m:num>
                                            <m:sSup>
                                              <m:sSupPr>
                                                <m:ctrlP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  <m:t>𝑑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800" i="1" smtClean="0">
                                                    <a:solidFill>
                                                      <a:srgbClr val="00B0F0"/>
                                                    </a:solidFill>
                                                    <a:latin typeface="Cambria Math"/>
                                                  </a:rPr>
                                                  <m:t>𝑘</m:t>
                                                </m:r>
                                              </m:sup>
                                            </m:sSup>
                                            <m:r>
                                              <a:rPr lang="en-US" sz="1800" i="1">
                                                <a:solidFill>
                                                  <a:srgbClr val="FFFF00"/>
                                                </a:solidFill>
                                                <a:latin typeface="Cambria Math"/>
                                              </a:rPr>
                                              <m:t>𝑓</m:t>
                                            </m:r>
                                          </m:num>
                                          <m:den>
                                            <m:sSup>
                                              <m:sSupPr>
                                                <m:ctrlP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800" i="1">
                                                    <a:solidFill>
                                                      <a:schemeClr val="bg2">
                                                        <a:lumMod val="40000"/>
                                                        <a:lumOff val="60000"/>
                                                      </a:schemeClr>
                                                    </a:solidFill>
                                                    <a:latin typeface="Cambria Math"/>
                                                  </a:rPr>
                                                  <m:t>𝑑</m:t>
                                                </m:r>
                                                <m:r>
                                                  <a:rPr lang="en-US" sz="1800" b="0" i="1" smtClean="0">
                                                    <a:solidFill>
                                                      <a:srgbClr val="00FFFF"/>
                                                    </a:solidFill>
                                                    <a:latin typeface="Cambria Math"/>
                                                    <a:ea typeface="Cambria Math"/>
                                                  </a:rPr>
                                                  <m:t>𝜃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sz="1800" i="1" smtClean="0">
                                                    <a:solidFill>
                                                      <a:srgbClr val="00B0F0"/>
                                                    </a:solidFill>
                                                    <a:latin typeface="Cambria Math"/>
                                                  </a:rPr>
                                                  <m:t>𝑘</m:t>
                                                </m:r>
                                              </m:sup>
                                            </m:sSup>
                                          </m:den>
                                        </m:f>
                                      </m:e>
                                    </m:d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b>
                                        <m:r>
                                          <a:rPr lang="en-US" sz="1800" i="1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</a:rPr>
                                          <m:t>𝐸</m:t>
                                        </m:r>
                                      </m:sub>
                                    </m:sSub>
                                  </m:sub>
                                </m:sSub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  <m:r>
                                          <a:rPr lang="en-US" sz="1800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FFFF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800" b="0" i="1" smtClean="0">
                                                <a:solidFill>
                                                  <a:srgbClr val="00FFFF"/>
                                                </a:solidFill>
                                                <a:latin typeface="Cambria Math"/>
                                                <a:ea typeface="Cambria Math"/>
                                              </a:rPr>
                                              <m:t>𝜃</m:t>
                                            </m:r>
                                          </m:e>
                                          <m:sub>
                                            <m:r>
                                              <a:rPr lang="en-US" sz="1800" i="1">
                                                <a:solidFill>
                                                  <a:srgbClr val="00FFFF"/>
                                                </a:solidFill>
                                                <a:latin typeface="Cambria Math"/>
                                              </a:rPr>
                                              <m:t>𝐸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sz="1800" b="0" i="1" smtClean="0">
                                        <a:solidFill>
                                          <a:srgbClr val="00B0F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i="1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𝑑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𝑑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i="1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1!</m:t>
                                    </m:r>
                                  </m:den>
                                </m:f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chemeClr val="bg2">
                                <a:lumMod val="20000"/>
                                <a:lumOff val="8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chemeClr val="bg2">
                                <a:lumMod val="20000"/>
                                <a:lumOff val="8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-1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−1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3!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 smtClean="0">
                                        <a:solidFill>
                                          <a:srgbClr val="00FFFF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𝜃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solidFill>
                                          <a:schemeClr val="bg2">
                                            <a:lumMod val="20000"/>
                                            <a:lumOff val="8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  <m:r>
                                      <a:rPr lang="en-US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𝑓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𝑑</m:t>
                                        </m:r>
                                        <m:r>
                                          <a:rPr lang="en-US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20000"/>
                                                <a:lumOff val="8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dirty="0">
                            <a:solidFill>
                              <a:schemeClr val="bg2">
                                <a:lumMod val="20000"/>
                                <a:lumOff val="8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rgbClr val="00FFFF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𝜃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0" name="Table 1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22774070"/>
                  </p:ext>
                </p:extLst>
              </p:nvPr>
            </p:nvGraphicFramePr>
            <p:xfrm>
              <a:off x="381000" y="1868422"/>
              <a:ext cx="8398776" cy="3694178"/>
            </p:xfrm>
            <a:graphic>
              <a:graphicData uri="http://schemas.openxmlformats.org/drawingml/2006/table">
                <a:tbl>
                  <a:tblPr firstRow="1" bandRow="1">
                    <a:tableStyleId>{125E5076-3810-47DD-B79F-674D7AD40C01}</a:tableStyleId>
                  </a:tblPr>
                  <a:tblGrid>
                    <a:gridCol w="389388"/>
                    <a:gridCol w="1600200"/>
                    <a:gridCol w="1600200"/>
                    <a:gridCol w="1752600"/>
                    <a:gridCol w="762000"/>
                    <a:gridCol w="2294388"/>
                  </a:tblGrid>
                  <a:tr h="78574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endParaRPr lang="en-US" i="1" dirty="0">
                            <a:solidFill>
                              <a:srgbClr val="00B0F0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r="-401527" b="-3705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Expression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Value at </a:t>
                          </a:r>
                          <a:r>
                            <a:rPr lang="en-US" i="1" dirty="0" err="1" smtClean="0">
                              <a:solidFill>
                                <a:srgbClr val="00FFFF"/>
                              </a:solidFill>
                              <a:latin typeface="Symbol" pitchFamily="18" charset="2"/>
                            </a:rPr>
                            <a:t>q</a:t>
                          </a:r>
                          <a:r>
                            <a:rPr lang="en-US" baseline="-25000" dirty="0" err="1" smtClean="0">
                              <a:solidFill>
                                <a:srgbClr val="00FFFF"/>
                              </a:solidFill>
                            </a:rPr>
                            <a:t>E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 = </a:t>
                          </a:r>
                          <a:r>
                            <a:rPr lang="en-US" dirty="0" smtClean="0">
                              <a:solidFill>
                                <a:srgbClr val="00FFFF"/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rgbClr val="00FFFF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i="1" dirty="0" smtClean="0">
                              <a:solidFill>
                                <a:srgbClr val="00B0F0"/>
                              </a:solidFill>
                            </a:rPr>
                            <a:t>k</a:t>
                          </a:r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66489" r="-266" b="-37054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211475" r="-401527" b="-6836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211475" r="-300000" b="-6836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61296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188119" r="-401527" b="-3128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188119" r="-300000" b="-3128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1!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66489" t="-188119" r="-266" b="-312871"/>
                          </a:stretch>
                        </a:blipFill>
                      </a:tcPr>
                    </a:tc>
                  </a:tr>
                  <a:tr h="6419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277143" r="-401527" b="-20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277143" r="-300000" b="-2009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2!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  <a:tr h="64192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373585" r="-401527" b="-990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373585" r="-300000" b="-990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-1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3!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66489" t="-373585" r="-266" b="-99057"/>
                          </a:stretch>
                        </a:blipFill>
                      </a:tcPr>
                    </a:tc>
                  </a:tr>
                  <a:tr h="6407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4809" t="-478095" r="-401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124335" t="-478095" r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4!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</a:rPr>
                            <a:t>0</a:t>
                          </a:r>
                          <a:endParaRPr lang="en-US" dirty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</a:endParaRPr>
                        </a:p>
                      </a:txBody>
                      <a:tcPr anchor="ctr">
                        <a:solidFill>
                          <a:schemeClr val="bg2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Power series for 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307627" y="609600"/>
                <a:ext cx="4302973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!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627" y="609600"/>
                <a:ext cx="4302973" cy="109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43000" y="762000"/>
                <a:ext cx="16142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762000"/>
                <a:ext cx="1614223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28906" y="1240942"/>
            <a:ext cx="224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Expand around </a:t>
            </a:r>
            <a:r>
              <a:rPr lang="en-US" i="1" dirty="0" err="1" smtClean="0">
                <a:solidFill>
                  <a:srgbClr val="00FFFF"/>
                </a:solidFill>
                <a:latin typeface="Symbol" pitchFamily="18" charset="2"/>
              </a:rPr>
              <a:t>q</a:t>
            </a:r>
            <a:r>
              <a:rPr lang="en-US" baseline="-25000" dirty="0" err="1" smtClean="0">
                <a:solidFill>
                  <a:srgbClr val="00FFFF"/>
                </a:solidFill>
              </a:rPr>
              <a:t>E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=</a:t>
            </a:r>
            <a:r>
              <a:rPr lang="en-US" dirty="0" smtClean="0">
                <a:solidFill>
                  <a:srgbClr val="00FFFF"/>
                </a:solidFill>
              </a:rPr>
              <a:t> 0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2525841" y="5633861"/>
                <a:ext cx="4103559" cy="6521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7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5841" y="5633861"/>
                <a:ext cx="4103559" cy="65210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36135" y="3665843"/>
            <a:ext cx="8497984" cy="5941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19967" y="2725055"/>
            <a:ext cx="8491756" cy="26616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460166" y="1938453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791200" y="30402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528642" y="3029109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28628" y="4267200"/>
            <a:ext cx="8497984" cy="677724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28628" y="4944924"/>
            <a:ext cx="8497984" cy="617676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313054" y="2533702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089042" y="570727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0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path" presetSubtype="0" repeatCount="3000" accel="52000" decel="48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18316E-6 C -3.88889E-6 0.00023 0.03768 0.03538 0.06702 0.04001 C 0.09636 0.04463 0.125 0.03816 0.15556 0.03145 " pathEditMode="relative" rAng="0" ptsTypes="fsf">
                                      <p:cBhvr>
                                        <p:cTn id="10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2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7" presetClass="path" presetSubtype="0" repeatCount="3000" accel="52000" decel="48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07407E-6 C 0.03334 -0.00671 0.07795 -0.06064 0.15973 -0.05694 C 0.2415 -0.05324 0.27587 -0.02754 0.29427 -0.02222 " pathEditMode="relative" rAng="0" ptsTypes="fsf">
                                      <p:cBhvr>
                                        <p:cTn id="22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5" y="-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0" presetClass="path" presetSubtype="0" repeatCount="3000" accel="52000" decel="48000" autoRev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L 0.05208 -0.00024 C 0.06007 0.00162 0.09115 -0.02755 0.07778 -0.00116 C 0.0684 0.02615 0.01771 0.12963 -0.00434 0.16296 " pathEditMode="relative" rAng="0" ptsTypes="FfaF">
                                      <p:cBhvr>
                                        <p:cTn id="34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0" y="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6" presetClass="entr" presetSubtype="32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2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3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5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63" presetClass="path" presetSubtype="0" repeatCount="3000" accel="52000" decel="48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96762E-6 L -0.00017 0.4075 " pathEditMode="relative" rAng="0" ptsTypes="AA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0375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3" presetClass="path" presetSubtype="0" repeatCount="3000" accel="52000" decel="48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85754E-6 L 0.23299 0.00069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4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7" grpId="0" animBg="1"/>
      <p:bldP spid="22" grpId="0" animBg="1"/>
      <p:bldP spid="23" grpId="0" animBg="1"/>
      <p:bldP spid="23" grpId="1" animBg="1"/>
      <p:bldP spid="23" grpId="3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7" grpId="0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grpSp>
        <p:nvGrpSpPr>
          <p:cNvPr id="7174" name="Group 7173"/>
          <p:cNvGrpSpPr/>
          <p:nvPr/>
        </p:nvGrpSpPr>
        <p:grpSpPr>
          <a:xfrm>
            <a:off x="-134056" y="685800"/>
            <a:ext cx="9139714" cy="6019800"/>
            <a:chOff x="-134056" y="685800"/>
            <a:chExt cx="9139714" cy="6019800"/>
          </a:xfrm>
        </p:grpSpPr>
        <p:cxnSp>
          <p:nvCxnSpPr>
            <p:cNvPr id="88" name="Straight Arrow Connector 87"/>
            <p:cNvCxnSpPr/>
            <p:nvPr/>
          </p:nvCxnSpPr>
          <p:spPr>
            <a:xfrm>
              <a:off x="913704" y="5993296"/>
              <a:ext cx="7326296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932868" y="6361044"/>
              <a:ext cx="7307133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963530" y="5589104"/>
              <a:ext cx="7286114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963530" y="5023438"/>
              <a:ext cx="7286114" cy="5762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921369" y="1408044"/>
              <a:ext cx="7318632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endCxn id="17" idx="18"/>
            </p:cNvCxnSpPr>
            <p:nvPr/>
          </p:nvCxnSpPr>
          <p:spPr>
            <a:xfrm>
              <a:off x="921369" y="1066800"/>
              <a:ext cx="7328274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>
              <a:off x="1059350" y="2375452"/>
              <a:ext cx="7190292" cy="9074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978861" y="1828800"/>
              <a:ext cx="7261140" cy="2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46734" y="4045475"/>
                  <a:ext cx="586534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8497956" y="3544951"/>
                  <a:ext cx="50770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</m:oMath>
                    </m:oMathPara>
                  </a14:m>
                  <a:endParaRPr lang="en-US" dirty="0">
                    <a:solidFill>
                      <a:srgbClr val="00FFFF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7956" y="3544951"/>
                  <a:ext cx="507702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" name="Straight Arrow Connector 23"/>
            <p:cNvCxnSpPr/>
            <p:nvPr/>
          </p:nvCxnSpPr>
          <p:spPr>
            <a:xfrm>
              <a:off x="714398" y="3721458"/>
              <a:ext cx="793385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714398" y="3744179"/>
              <a:ext cx="349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1975385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681325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794596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436737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8240001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30364" y="6202883"/>
              <a:ext cx="430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11961" y="882134"/>
              <a:ext cx="349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16200000">
              <a:off x="1082100" y="6197456"/>
              <a:ext cx="0" cy="3271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>
              <a:off x="1099862" y="903212"/>
              <a:ext cx="0" cy="3271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872254" y="3585168"/>
              <a:ext cx="0" cy="282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0782" y="4045475"/>
                  <a:ext cx="438175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297" y="3948654"/>
                  <a:ext cx="438175" cy="56297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0453" y="3948654"/>
                  <a:ext cx="438175" cy="56297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9463" y="3924673"/>
                  <a:ext cx="586534" cy="610936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Straight Arrow Connector 10"/>
            <p:cNvCxnSpPr/>
            <p:nvPr/>
          </p:nvCxnSpPr>
          <p:spPr>
            <a:xfrm flipV="1">
              <a:off x="1097431" y="685800"/>
              <a:ext cx="0" cy="60198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285129" y="2150164"/>
                  <a:ext cx="675846" cy="4524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5129" y="2150164"/>
                  <a:ext cx="675846" cy="452496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37838" t="-120270" r="-90090" b="-1878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2" name="Straight Connector 71"/>
            <p:cNvCxnSpPr/>
            <p:nvPr/>
          </p:nvCxnSpPr>
          <p:spPr>
            <a:xfrm rot="16200000">
              <a:off x="1094024" y="2220938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>
              <a:off x="1110396" y="4859850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9168" y="4852024"/>
                  <a:ext cx="9641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68" y="4852024"/>
                  <a:ext cx="964178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t="-116393" r="-43038" b="-1754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66227" y="1627817"/>
                  <a:ext cx="894747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27" y="1627817"/>
                  <a:ext cx="894747" cy="40197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t="-98485" r="-46259" b="-16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Straight Connector 76"/>
            <p:cNvCxnSpPr/>
            <p:nvPr/>
          </p:nvCxnSpPr>
          <p:spPr>
            <a:xfrm rot="16200000">
              <a:off x="1115618" y="1665213"/>
              <a:ext cx="0" cy="327176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66227" y="1210532"/>
                  <a:ext cx="894747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227" y="1210532"/>
                  <a:ext cx="894747" cy="40197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t="-98485" r="-46259" b="-16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Connector 78"/>
            <p:cNvCxnSpPr/>
            <p:nvPr/>
          </p:nvCxnSpPr>
          <p:spPr>
            <a:xfrm rot="16200000">
              <a:off x="1103883" y="1247928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-134056" y="5790180"/>
                  <a:ext cx="1095030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rgbClr val="00B0F0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rgbClr val="00B0F0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34056" y="5790180"/>
                  <a:ext cx="1095030" cy="40197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t="-98485" r="-37222" b="-16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/>
            <p:cNvCxnSpPr/>
            <p:nvPr/>
          </p:nvCxnSpPr>
          <p:spPr>
            <a:xfrm rot="16200000">
              <a:off x="1093855" y="5827576"/>
              <a:ext cx="0" cy="327176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>
                  <a:off x="-134056" y="5386038"/>
                  <a:ext cx="1095030" cy="40197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lin"/>
                            <m:ctrlP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34056" y="5386038"/>
                  <a:ext cx="1095030" cy="40197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100000" r="-37222" b="-1676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3" name="Straight Connector 82"/>
            <p:cNvCxnSpPr/>
            <p:nvPr/>
          </p:nvCxnSpPr>
          <p:spPr>
            <a:xfrm rot="16200000">
              <a:off x="1093855" y="5423434"/>
              <a:ext cx="0" cy="327176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08611" y="3924673"/>
                  <a:ext cx="586534" cy="610936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3" name="Straight Connector 92"/>
            <p:cNvCxnSpPr/>
            <p:nvPr/>
          </p:nvCxnSpPr>
          <p:spPr>
            <a:xfrm>
              <a:off x="5562864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9598" y="3924673"/>
                  <a:ext cx="586534" cy="610936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6" name="Straight Connector 95"/>
            <p:cNvCxnSpPr/>
            <p:nvPr/>
          </p:nvCxnSpPr>
          <p:spPr>
            <a:xfrm>
              <a:off x="7395536" y="3585168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TextBox 96"/>
                <p:cNvSpPr txBox="1"/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7" name="TextBox 9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2269" y="3924673"/>
                  <a:ext cx="586534" cy="610936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8" name="Straight Connector 97"/>
            <p:cNvCxnSpPr/>
            <p:nvPr/>
          </p:nvCxnSpPr>
          <p:spPr>
            <a:xfrm>
              <a:off x="1684092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4961" y="3948654"/>
                  <a:ext cx="438175" cy="562975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Connector 99"/>
            <p:cNvCxnSpPr/>
            <p:nvPr/>
          </p:nvCxnSpPr>
          <p:spPr>
            <a:xfrm>
              <a:off x="2284705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09531" y="3948654"/>
                  <a:ext cx="438175" cy="562975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2" name="Straight Connector 101"/>
            <p:cNvCxnSpPr/>
            <p:nvPr/>
          </p:nvCxnSpPr>
          <p:spPr>
            <a:xfrm>
              <a:off x="3487390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Box 102"/>
                <p:cNvSpPr txBox="1"/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03" name="TextBox 1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59290" y="3924288"/>
                  <a:ext cx="586534" cy="611706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4" name="Straight Connector 103"/>
            <p:cNvCxnSpPr/>
            <p:nvPr/>
          </p:nvCxnSpPr>
          <p:spPr>
            <a:xfrm>
              <a:off x="4069262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TextBox 104"/>
                <p:cNvSpPr txBox="1"/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05" name="TextBox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1110" y="3920986"/>
                  <a:ext cx="586532" cy="618311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Connector 105"/>
            <p:cNvCxnSpPr/>
            <p:nvPr/>
          </p:nvCxnSpPr>
          <p:spPr>
            <a:xfrm>
              <a:off x="5265232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5865844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7068530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7650401" y="3585168"/>
              <a:ext cx="0" cy="28281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TextBox 109"/>
                <p:cNvSpPr txBox="1"/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0" name="TextBox 10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8957" y="3924705"/>
                  <a:ext cx="586534" cy="610873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1798" y="3924705"/>
                  <a:ext cx="586534" cy="610873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9409" y="3920986"/>
                  <a:ext cx="586532" cy="618311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11</m:t>
                            </m:r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00B0F0"/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13" name="TextBox 1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4436" y="3923775"/>
                  <a:ext cx="734892" cy="612732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78" name="Group 7177"/>
          <p:cNvGrpSpPr/>
          <p:nvPr/>
        </p:nvGrpSpPr>
        <p:grpSpPr>
          <a:xfrm>
            <a:off x="1090011" y="1064797"/>
            <a:ext cx="7159631" cy="5316201"/>
            <a:chOff x="1090011" y="1064797"/>
            <a:chExt cx="7159631" cy="5316201"/>
          </a:xfrm>
        </p:grpSpPr>
        <p:sp>
          <p:nvSpPr>
            <p:cNvPr id="16" name="Freeform 15"/>
            <p:cNvSpPr/>
            <p:nvPr/>
          </p:nvSpPr>
          <p:spPr>
            <a:xfrm>
              <a:off x="1090011" y="1064797"/>
              <a:ext cx="7159631" cy="5316201"/>
            </a:xfrm>
            <a:custGeom>
              <a:avLst/>
              <a:gdLst>
                <a:gd name="connsiteX0" fmla="*/ 0 w 6188765"/>
                <a:gd name="connsiteY0" fmla="*/ 2652437 h 5318038"/>
                <a:gd name="connsiteX1" fmla="*/ 490331 w 6188765"/>
                <a:gd name="connsiteY1" fmla="*/ 1366976 h 5318038"/>
                <a:gd name="connsiteX2" fmla="*/ 781879 w 6188765"/>
                <a:gd name="connsiteY2" fmla="*/ 770628 h 5318038"/>
                <a:gd name="connsiteX3" fmla="*/ 1139687 w 6188765"/>
                <a:gd name="connsiteY3" fmla="*/ 214037 h 5318038"/>
                <a:gd name="connsiteX4" fmla="*/ 1577009 w 6188765"/>
                <a:gd name="connsiteY4" fmla="*/ 2002 h 5318038"/>
                <a:gd name="connsiteX5" fmla="*/ 2067339 w 6188765"/>
                <a:gd name="connsiteY5" fmla="*/ 320054 h 5318038"/>
                <a:gd name="connsiteX6" fmla="*/ 2491409 w 6188765"/>
                <a:gd name="connsiteY6" fmla="*/ 1115185 h 5318038"/>
                <a:gd name="connsiteX7" fmla="*/ 3101009 w 6188765"/>
                <a:gd name="connsiteY7" fmla="*/ 2665689 h 5318038"/>
                <a:gd name="connsiteX8" fmla="*/ 3670852 w 6188765"/>
                <a:gd name="connsiteY8" fmla="*/ 4110176 h 5318038"/>
                <a:gd name="connsiteX9" fmla="*/ 4161183 w 6188765"/>
                <a:gd name="connsiteY9" fmla="*/ 4998072 h 5318038"/>
                <a:gd name="connsiteX10" fmla="*/ 4638261 w 6188765"/>
                <a:gd name="connsiteY10" fmla="*/ 5316124 h 5318038"/>
                <a:gd name="connsiteX11" fmla="*/ 5221357 w 6188765"/>
                <a:gd name="connsiteY11" fmla="*/ 4878802 h 5318038"/>
                <a:gd name="connsiteX12" fmla="*/ 5711687 w 6188765"/>
                <a:gd name="connsiteY12" fmla="*/ 3911393 h 5318038"/>
                <a:gd name="connsiteX13" fmla="*/ 6188765 w 6188765"/>
                <a:gd name="connsiteY13" fmla="*/ 2652437 h 5318038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  <a:gd name="connsiteX0" fmla="*/ 0 w 6188765"/>
                <a:gd name="connsiteY0" fmla="*/ 2652437 h 5316377"/>
                <a:gd name="connsiteX1" fmla="*/ 490331 w 6188765"/>
                <a:gd name="connsiteY1" fmla="*/ 1366976 h 5316377"/>
                <a:gd name="connsiteX2" fmla="*/ 781879 w 6188765"/>
                <a:gd name="connsiteY2" fmla="*/ 770628 h 5316377"/>
                <a:gd name="connsiteX3" fmla="*/ 1139687 w 6188765"/>
                <a:gd name="connsiteY3" fmla="*/ 214037 h 5316377"/>
                <a:gd name="connsiteX4" fmla="*/ 1577009 w 6188765"/>
                <a:gd name="connsiteY4" fmla="*/ 2002 h 5316377"/>
                <a:gd name="connsiteX5" fmla="*/ 2067339 w 6188765"/>
                <a:gd name="connsiteY5" fmla="*/ 320054 h 5316377"/>
                <a:gd name="connsiteX6" fmla="*/ 2491409 w 6188765"/>
                <a:gd name="connsiteY6" fmla="*/ 1115185 h 5316377"/>
                <a:gd name="connsiteX7" fmla="*/ 3101009 w 6188765"/>
                <a:gd name="connsiteY7" fmla="*/ 2665689 h 5316377"/>
                <a:gd name="connsiteX8" fmla="*/ 3670852 w 6188765"/>
                <a:gd name="connsiteY8" fmla="*/ 4110176 h 5316377"/>
                <a:gd name="connsiteX9" fmla="*/ 4161183 w 6188765"/>
                <a:gd name="connsiteY9" fmla="*/ 4998072 h 5316377"/>
                <a:gd name="connsiteX10" fmla="*/ 4638261 w 6188765"/>
                <a:gd name="connsiteY10" fmla="*/ 5316124 h 5316377"/>
                <a:gd name="connsiteX11" fmla="*/ 5221357 w 6188765"/>
                <a:gd name="connsiteY11" fmla="*/ 4878802 h 5316377"/>
                <a:gd name="connsiteX12" fmla="*/ 5711687 w 6188765"/>
                <a:gd name="connsiteY12" fmla="*/ 3911393 h 5316377"/>
                <a:gd name="connsiteX13" fmla="*/ 6188765 w 6188765"/>
                <a:gd name="connsiteY13" fmla="*/ 2652437 h 5316377"/>
                <a:gd name="connsiteX0" fmla="*/ 0 w 6188765"/>
                <a:gd name="connsiteY0" fmla="*/ 2652437 h 5316198"/>
                <a:gd name="connsiteX1" fmla="*/ 490331 w 6188765"/>
                <a:gd name="connsiteY1" fmla="*/ 1366976 h 5316198"/>
                <a:gd name="connsiteX2" fmla="*/ 781879 w 6188765"/>
                <a:gd name="connsiteY2" fmla="*/ 770628 h 5316198"/>
                <a:gd name="connsiteX3" fmla="*/ 1139687 w 6188765"/>
                <a:gd name="connsiteY3" fmla="*/ 214037 h 5316198"/>
                <a:gd name="connsiteX4" fmla="*/ 1577009 w 6188765"/>
                <a:gd name="connsiteY4" fmla="*/ 2002 h 5316198"/>
                <a:gd name="connsiteX5" fmla="*/ 2067339 w 6188765"/>
                <a:gd name="connsiteY5" fmla="*/ 320054 h 5316198"/>
                <a:gd name="connsiteX6" fmla="*/ 2491409 w 6188765"/>
                <a:gd name="connsiteY6" fmla="*/ 1115185 h 5316198"/>
                <a:gd name="connsiteX7" fmla="*/ 3101009 w 6188765"/>
                <a:gd name="connsiteY7" fmla="*/ 2665689 h 5316198"/>
                <a:gd name="connsiteX8" fmla="*/ 3670852 w 6188765"/>
                <a:gd name="connsiteY8" fmla="*/ 4110176 h 5316198"/>
                <a:gd name="connsiteX9" fmla="*/ 4161183 w 6188765"/>
                <a:gd name="connsiteY9" fmla="*/ 4998072 h 5316198"/>
                <a:gd name="connsiteX10" fmla="*/ 4638261 w 6188765"/>
                <a:gd name="connsiteY10" fmla="*/ 5316124 h 5316198"/>
                <a:gd name="connsiteX11" fmla="*/ 5221357 w 6188765"/>
                <a:gd name="connsiteY11" fmla="*/ 4878802 h 5316198"/>
                <a:gd name="connsiteX12" fmla="*/ 5711687 w 6188765"/>
                <a:gd name="connsiteY12" fmla="*/ 3911393 h 5316198"/>
                <a:gd name="connsiteX13" fmla="*/ 6188765 w 6188765"/>
                <a:gd name="connsiteY13" fmla="*/ 2652437 h 5316198"/>
                <a:gd name="connsiteX0" fmla="*/ 0 w 6188765"/>
                <a:gd name="connsiteY0" fmla="*/ 2652437 h 5316201"/>
                <a:gd name="connsiteX1" fmla="*/ 490331 w 6188765"/>
                <a:gd name="connsiteY1" fmla="*/ 1366976 h 5316201"/>
                <a:gd name="connsiteX2" fmla="*/ 781879 w 6188765"/>
                <a:gd name="connsiteY2" fmla="*/ 770628 h 5316201"/>
                <a:gd name="connsiteX3" fmla="*/ 1139687 w 6188765"/>
                <a:gd name="connsiteY3" fmla="*/ 214037 h 5316201"/>
                <a:gd name="connsiteX4" fmla="*/ 1577009 w 6188765"/>
                <a:gd name="connsiteY4" fmla="*/ 2002 h 5316201"/>
                <a:gd name="connsiteX5" fmla="*/ 2067339 w 6188765"/>
                <a:gd name="connsiteY5" fmla="*/ 320054 h 5316201"/>
                <a:gd name="connsiteX6" fmla="*/ 2491409 w 6188765"/>
                <a:gd name="connsiteY6" fmla="*/ 1115185 h 5316201"/>
                <a:gd name="connsiteX7" fmla="*/ 3101009 w 6188765"/>
                <a:gd name="connsiteY7" fmla="*/ 2665689 h 5316201"/>
                <a:gd name="connsiteX8" fmla="*/ 3670852 w 6188765"/>
                <a:gd name="connsiteY8" fmla="*/ 4110176 h 5316201"/>
                <a:gd name="connsiteX9" fmla="*/ 4161183 w 6188765"/>
                <a:gd name="connsiteY9" fmla="*/ 4998072 h 5316201"/>
                <a:gd name="connsiteX10" fmla="*/ 4638261 w 6188765"/>
                <a:gd name="connsiteY10" fmla="*/ 5316124 h 5316201"/>
                <a:gd name="connsiteX11" fmla="*/ 5221357 w 6188765"/>
                <a:gd name="connsiteY11" fmla="*/ 4878802 h 5316201"/>
                <a:gd name="connsiteX12" fmla="*/ 5711687 w 6188765"/>
                <a:gd name="connsiteY12" fmla="*/ 3911393 h 5316201"/>
                <a:gd name="connsiteX13" fmla="*/ 6188765 w 6188765"/>
                <a:gd name="connsiteY13" fmla="*/ 2652437 h 5316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188765" h="5316201">
                  <a:moveTo>
                    <a:pt x="0" y="2652437"/>
                  </a:moveTo>
                  <a:cubicBezTo>
                    <a:pt x="180009" y="2166524"/>
                    <a:pt x="360018" y="1680611"/>
                    <a:pt x="490331" y="1366976"/>
                  </a:cubicBezTo>
                  <a:cubicBezTo>
                    <a:pt x="620644" y="1053341"/>
                    <a:pt x="673653" y="962784"/>
                    <a:pt x="781879" y="770628"/>
                  </a:cubicBezTo>
                  <a:cubicBezTo>
                    <a:pt x="890105" y="578471"/>
                    <a:pt x="1007165" y="342141"/>
                    <a:pt x="1139687" y="214037"/>
                  </a:cubicBezTo>
                  <a:cubicBezTo>
                    <a:pt x="1272209" y="85933"/>
                    <a:pt x="1422400" y="-15668"/>
                    <a:pt x="1577009" y="2002"/>
                  </a:cubicBezTo>
                  <a:cubicBezTo>
                    <a:pt x="1731618" y="19671"/>
                    <a:pt x="1914939" y="134524"/>
                    <a:pt x="2067339" y="320054"/>
                  </a:cubicBezTo>
                  <a:cubicBezTo>
                    <a:pt x="2219739" y="505584"/>
                    <a:pt x="2319131" y="724246"/>
                    <a:pt x="2491409" y="1115185"/>
                  </a:cubicBezTo>
                  <a:cubicBezTo>
                    <a:pt x="2663687" y="1506124"/>
                    <a:pt x="3101009" y="2665689"/>
                    <a:pt x="3101009" y="2665689"/>
                  </a:cubicBezTo>
                  <a:cubicBezTo>
                    <a:pt x="3297583" y="3164854"/>
                    <a:pt x="3494156" y="3721446"/>
                    <a:pt x="3670852" y="4110176"/>
                  </a:cubicBezTo>
                  <a:cubicBezTo>
                    <a:pt x="3847548" y="4498907"/>
                    <a:pt x="3999948" y="4797081"/>
                    <a:pt x="4161183" y="4998072"/>
                  </a:cubicBezTo>
                  <a:cubicBezTo>
                    <a:pt x="4322418" y="5199063"/>
                    <a:pt x="4488068" y="5311530"/>
                    <a:pt x="4638261" y="5316124"/>
                  </a:cubicBezTo>
                  <a:cubicBezTo>
                    <a:pt x="4788454" y="5320718"/>
                    <a:pt x="5054575" y="5121339"/>
                    <a:pt x="5221357" y="4878802"/>
                  </a:cubicBezTo>
                  <a:cubicBezTo>
                    <a:pt x="5388139" y="4636265"/>
                    <a:pt x="5550452" y="4282454"/>
                    <a:pt x="5711687" y="3911393"/>
                  </a:cubicBezTo>
                  <a:cubicBezTo>
                    <a:pt x="5872922" y="3540332"/>
                    <a:pt x="6030843" y="3096384"/>
                    <a:pt x="6188765" y="2652437"/>
                  </a:cubicBezTo>
                </a:path>
              </a:pathLst>
            </a:custGeom>
            <a:noFill/>
            <a:ln w="5715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77" name="TextBox 7176"/>
                <p:cNvSpPr txBox="1"/>
                <p:nvPr/>
              </p:nvSpPr>
              <p:spPr>
                <a:xfrm>
                  <a:off x="2368435" y="1172465"/>
                  <a:ext cx="10807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00FFFF"/>
                    </a:solidFill>
                  </a:endParaRPr>
                </a:p>
              </p:txBody>
            </p:sp>
          </mc:Choice>
          <mc:Fallback xmlns="">
            <p:sp>
              <p:nvSpPr>
                <p:cNvPr id="7177" name="TextBox 7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8435" y="1172465"/>
                  <a:ext cx="1080745" cy="461665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179" name="Group 7178"/>
          <p:cNvGrpSpPr/>
          <p:nvPr/>
        </p:nvGrpSpPr>
        <p:grpSpPr>
          <a:xfrm>
            <a:off x="1105342" y="1066800"/>
            <a:ext cx="7144300" cy="5302345"/>
            <a:chOff x="1105342" y="1066800"/>
            <a:chExt cx="7144300" cy="5302345"/>
          </a:xfrm>
        </p:grpSpPr>
        <p:sp>
          <p:nvSpPr>
            <p:cNvPr id="17" name="Freeform 16"/>
            <p:cNvSpPr/>
            <p:nvPr/>
          </p:nvSpPr>
          <p:spPr>
            <a:xfrm>
              <a:off x="1105342" y="1066800"/>
              <a:ext cx="7144300" cy="5302345"/>
            </a:xfrm>
            <a:custGeom>
              <a:avLst/>
              <a:gdLst>
                <a:gd name="connsiteX0" fmla="*/ 0 w 6175513"/>
                <a:gd name="connsiteY0" fmla="*/ 0 h 5310159"/>
                <a:gd name="connsiteX1" fmla="*/ 198783 w 6175513"/>
                <a:gd name="connsiteY1" fmla="*/ 39757 h 5310159"/>
                <a:gd name="connsiteX2" fmla="*/ 397566 w 6175513"/>
                <a:gd name="connsiteY2" fmla="*/ 198783 h 5310159"/>
                <a:gd name="connsiteX3" fmla="*/ 649357 w 6175513"/>
                <a:gd name="connsiteY3" fmla="*/ 569843 h 5310159"/>
                <a:gd name="connsiteX4" fmla="*/ 1099931 w 6175513"/>
                <a:gd name="connsiteY4" fmla="*/ 1497496 h 5310159"/>
                <a:gd name="connsiteX5" fmla="*/ 1537253 w 6175513"/>
                <a:gd name="connsiteY5" fmla="*/ 2663687 h 5310159"/>
                <a:gd name="connsiteX6" fmla="*/ 2054087 w 6175513"/>
                <a:gd name="connsiteY6" fmla="*/ 3975652 h 5310159"/>
                <a:gd name="connsiteX7" fmla="*/ 2504661 w 6175513"/>
                <a:gd name="connsiteY7" fmla="*/ 4863548 h 5310159"/>
                <a:gd name="connsiteX8" fmla="*/ 2862470 w 6175513"/>
                <a:gd name="connsiteY8" fmla="*/ 5234609 h 5310159"/>
                <a:gd name="connsiteX9" fmla="*/ 3101009 w 6175513"/>
                <a:gd name="connsiteY9" fmla="*/ 5300870 h 5310159"/>
                <a:gd name="connsiteX10" fmla="*/ 3472070 w 6175513"/>
                <a:gd name="connsiteY10" fmla="*/ 5102087 h 5310159"/>
                <a:gd name="connsiteX11" fmla="*/ 3922644 w 6175513"/>
                <a:gd name="connsiteY11" fmla="*/ 4399722 h 5310159"/>
                <a:gd name="connsiteX12" fmla="*/ 4386470 w 6175513"/>
                <a:gd name="connsiteY12" fmla="*/ 3379304 h 5310159"/>
                <a:gd name="connsiteX13" fmla="*/ 4625009 w 6175513"/>
                <a:gd name="connsiteY13" fmla="*/ 2663687 h 5310159"/>
                <a:gd name="connsiteX14" fmla="*/ 5035827 w 6175513"/>
                <a:gd name="connsiteY14" fmla="*/ 1630017 h 5310159"/>
                <a:gd name="connsiteX15" fmla="*/ 5512905 w 6175513"/>
                <a:gd name="connsiteY15" fmla="*/ 622852 h 5310159"/>
                <a:gd name="connsiteX16" fmla="*/ 5830957 w 6175513"/>
                <a:gd name="connsiteY16" fmla="*/ 159026 h 5310159"/>
                <a:gd name="connsiteX17" fmla="*/ 6016487 w 6175513"/>
                <a:gd name="connsiteY17" fmla="*/ 26504 h 5310159"/>
                <a:gd name="connsiteX18" fmla="*/ 6175513 w 6175513"/>
                <a:gd name="connsiteY18" fmla="*/ 0 h 5310159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  <a:gd name="connsiteX0" fmla="*/ 0 w 6175513"/>
                <a:gd name="connsiteY0" fmla="*/ 0 h 5302345"/>
                <a:gd name="connsiteX1" fmla="*/ 198783 w 6175513"/>
                <a:gd name="connsiteY1" fmla="*/ 39757 h 5302345"/>
                <a:gd name="connsiteX2" fmla="*/ 397566 w 6175513"/>
                <a:gd name="connsiteY2" fmla="*/ 198783 h 5302345"/>
                <a:gd name="connsiteX3" fmla="*/ 649357 w 6175513"/>
                <a:gd name="connsiteY3" fmla="*/ 569843 h 5302345"/>
                <a:gd name="connsiteX4" fmla="*/ 1099931 w 6175513"/>
                <a:gd name="connsiteY4" fmla="*/ 1497496 h 5302345"/>
                <a:gd name="connsiteX5" fmla="*/ 1537253 w 6175513"/>
                <a:gd name="connsiteY5" fmla="*/ 2663687 h 5302345"/>
                <a:gd name="connsiteX6" fmla="*/ 2054087 w 6175513"/>
                <a:gd name="connsiteY6" fmla="*/ 3975652 h 5302345"/>
                <a:gd name="connsiteX7" fmla="*/ 2504661 w 6175513"/>
                <a:gd name="connsiteY7" fmla="*/ 4863548 h 5302345"/>
                <a:gd name="connsiteX8" fmla="*/ 2862470 w 6175513"/>
                <a:gd name="connsiteY8" fmla="*/ 5234609 h 5302345"/>
                <a:gd name="connsiteX9" fmla="*/ 3101009 w 6175513"/>
                <a:gd name="connsiteY9" fmla="*/ 5300870 h 5302345"/>
                <a:gd name="connsiteX10" fmla="*/ 3472070 w 6175513"/>
                <a:gd name="connsiteY10" fmla="*/ 5102087 h 5302345"/>
                <a:gd name="connsiteX11" fmla="*/ 3922644 w 6175513"/>
                <a:gd name="connsiteY11" fmla="*/ 4399722 h 5302345"/>
                <a:gd name="connsiteX12" fmla="*/ 4386470 w 6175513"/>
                <a:gd name="connsiteY12" fmla="*/ 3379304 h 5302345"/>
                <a:gd name="connsiteX13" fmla="*/ 4625009 w 6175513"/>
                <a:gd name="connsiteY13" fmla="*/ 2663687 h 5302345"/>
                <a:gd name="connsiteX14" fmla="*/ 5035827 w 6175513"/>
                <a:gd name="connsiteY14" fmla="*/ 1630017 h 5302345"/>
                <a:gd name="connsiteX15" fmla="*/ 5512905 w 6175513"/>
                <a:gd name="connsiteY15" fmla="*/ 622852 h 5302345"/>
                <a:gd name="connsiteX16" fmla="*/ 5830957 w 6175513"/>
                <a:gd name="connsiteY16" fmla="*/ 159026 h 5302345"/>
                <a:gd name="connsiteX17" fmla="*/ 6016487 w 6175513"/>
                <a:gd name="connsiteY17" fmla="*/ 26504 h 5302345"/>
                <a:gd name="connsiteX18" fmla="*/ 6175513 w 6175513"/>
                <a:gd name="connsiteY18" fmla="*/ 0 h 5302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175513" h="5302345">
                  <a:moveTo>
                    <a:pt x="0" y="0"/>
                  </a:moveTo>
                  <a:cubicBezTo>
                    <a:pt x="66261" y="3313"/>
                    <a:pt x="132522" y="6626"/>
                    <a:pt x="198783" y="39757"/>
                  </a:cubicBezTo>
                  <a:cubicBezTo>
                    <a:pt x="265044" y="72888"/>
                    <a:pt x="322470" y="110435"/>
                    <a:pt x="397566" y="198783"/>
                  </a:cubicBezTo>
                  <a:cubicBezTo>
                    <a:pt x="472662" y="287131"/>
                    <a:pt x="532296" y="353391"/>
                    <a:pt x="649357" y="569843"/>
                  </a:cubicBezTo>
                  <a:cubicBezTo>
                    <a:pt x="766418" y="786295"/>
                    <a:pt x="951948" y="1148522"/>
                    <a:pt x="1099931" y="1497496"/>
                  </a:cubicBezTo>
                  <a:cubicBezTo>
                    <a:pt x="1247914" y="1846470"/>
                    <a:pt x="1378227" y="2250661"/>
                    <a:pt x="1537253" y="2663687"/>
                  </a:cubicBezTo>
                  <a:cubicBezTo>
                    <a:pt x="1696279" y="3076713"/>
                    <a:pt x="1892852" y="3609009"/>
                    <a:pt x="2054087" y="3975652"/>
                  </a:cubicBezTo>
                  <a:cubicBezTo>
                    <a:pt x="2215322" y="4342295"/>
                    <a:pt x="2369931" y="4653722"/>
                    <a:pt x="2504661" y="4863548"/>
                  </a:cubicBezTo>
                  <a:cubicBezTo>
                    <a:pt x="2639391" y="5073374"/>
                    <a:pt x="2763079" y="5161722"/>
                    <a:pt x="2862470" y="5234609"/>
                  </a:cubicBezTo>
                  <a:cubicBezTo>
                    <a:pt x="2961861" y="5307496"/>
                    <a:pt x="3017944" y="5304422"/>
                    <a:pt x="3101009" y="5300870"/>
                  </a:cubicBezTo>
                  <a:cubicBezTo>
                    <a:pt x="3184074" y="5297318"/>
                    <a:pt x="3335131" y="5252278"/>
                    <a:pt x="3472070" y="5102087"/>
                  </a:cubicBezTo>
                  <a:cubicBezTo>
                    <a:pt x="3609009" y="4951896"/>
                    <a:pt x="3770244" y="4686852"/>
                    <a:pt x="3922644" y="4399722"/>
                  </a:cubicBezTo>
                  <a:cubicBezTo>
                    <a:pt x="4075044" y="4112592"/>
                    <a:pt x="4269409" y="3668643"/>
                    <a:pt x="4386470" y="3379304"/>
                  </a:cubicBezTo>
                  <a:cubicBezTo>
                    <a:pt x="4503531" y="3089965"/>
                    <a:pt x="4516783" y="2955235"/>
                    <a:pt x="4625009" y="2663687"/>
                  </a:cubicBezTo>
                  <a:cubicBezTo>
                    <a:pt x="4733235" y="2372139"/>
                    <a:pt x="4887844" y="1970156"/>
                    <a:pt x="5035827" y="1630017"/>
                  </a:cubicBezTo>
                  <a:cubicBezTo>
                    <a:pt x="5183810" y="1289878"/>
                    <a:pt x="5380383" y="868017"/>
                    <a:pt x="5512905" y="622852"/>
                  </a:cubicBezTo>
                  <a:cubicBezTo>
                    <a:pt x="5645427" y="377687"/>
                    <a:pt x="5747027" y="258417"/>
                    <a:pt x="5830957" y="159026"/>
                  </a:cubicBezTo>
                  <a:cubicBezTo>
                    <a:pt x="5914887" y="59635"/>
                    <a:pt x="5959061" y="53008"/>
                    <a:pt x="6016487" y="26504"/>
                  </a:cubicBezTo>
                  <a:cubicBezTo>
                    <a:pt x="6073913" y="0"/>
                    <a:pt x="6124713" y="0"/>
                    <a:pt x="6175513" y="0"/>
                  </a:cubicBezTo>
                </a:path>
              </a:pathLst>
            </a:cu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TextBox 136"/>
                <p:cNvSpPr txBox="1"/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i="1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FFC0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i="1" smtClean="0">
                                    <a:solidFill>
                                      <a:srgbClr val="FFC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137" name="TextBox 1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0800" y="2743199"/>
                  <a:ext cx="1124026" cy="461665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3505200" y="609600"/>
                <a:ext cx="4103559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7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609600"/>
                <a:ext cx="4103559" cy="652102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3908860" y="1324650"/>
                <a:ext cx="3362780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860" y="1324650"/>
                <a:ext cx="3362780" cy="652102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Power series for sine is as expected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4280079" y="1438163"/>
                <a:ext cx="44196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stuff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other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stuff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farther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away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079" y="1438163"/>
                <a:ext cx="4419671" cy="369332"/>
              </a:xfrm>
              <a:prstGeom prst="rect">
                <a:avLst/>
              </a:prstGeom>
              <a:blipFill rotWithShape="1">
                <a:blip r:embed="rId3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6431556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4" grpId="1" animBg="1"/>
      <p:bldP spid="115" grpId="0" animBg="1"/>
      <p:bldP spid="95" grpId="0"/>
      <p:bldP spid="9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Higher-order derivatives and power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3657600"/>
            <a:ext cx="9807696" cy="34290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" y="37338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Power series for sine and cosine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9588" y="609600"/>
            <a:ext cx="3792825" cy="2590800"/>
            <a:chOff x="389588" y="609600"/>
            <a:chExt cx="3792825" cy="2590800"/>
          </a:xfrm>
        </p:grpSpPr>
        <p:sp>
          <p:nvSpPr>
            <p:cNvPr id="72" name="TextBox 71"/>
            <p:cNvSpPr txBox="1"/>
            <p:nvPr/>
          </p:nvSpPr>
          <p:spPr>
            <a:xfrm>
              <a:off x="389588" y="609600"/>
              <a:ext cx="37928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nd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derivative and curvature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61068" y="1232831"/>
              <a:ext cx="3552988" cy="1967569"/>
              <a:chOff x="618186" y="851079"/>
              <a:chExt cx="7887634" cy="4482921"/>
            </a:xfrm>
          </p:grpSpPr>
          <p:sp>
            <p:nvSpPr>
              <p:cNvPr id="73" name="Isosceles Triangle 72"/>
              <p:cNvSpPr/>
              <p:nvPr/>
            </p:nvSpPr>
            <p:spPr>
              <a:xfrm>
                <a:off x="7086599" y="2805403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>
                <a:off x="914399" y="4246810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5140197" y="3262305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>
                <a:off x="2905063" y="3785591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>
                <a:off x="7086600" y="1156379"/>
                <a:ext cx="600137" cy="219181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>
                <a:off x="5187547" y="1752972"/>
                <a:ext cx="600137" cy="106553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flipV="1">
                <a:off x="2783330" y="1671623"/>
                <a:ext cx="600137" cy="13908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/>
              <p:cNvSpPr/>
              <p:nvPr/>
            </p:nvSpPr>
            <p:spPr>
              <a:xfrm flipV="1">
                <a:off x="914400" y="1005800"/>
                <a:ext cx="600137" cy="23867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618186" y="851079"/>
                <a:ext cx="7843234" cy="1062544"/>
              </a:xfrm>
              <a:custGeom>
                <a:avLst/>
                <a:gdLst>
                  <a:gd name="connsiteX0" fmla="*/ 0 w 7843234"/>
                  <a:gd name="connsiteY0" fmla="*/ 38636 h 1700048"/>
                  <a:gd name="connsiteX1" fmla="*/ 3825025 w 7843234"/>
                  <a:gd name="connsiteY1" fmla="*/ 1700011 h 1700048"/>
                  <a:gd name="connsiteX2" fmla="*/ 7843234 w 7843234"/>
                  <a:gd name="connsiteY2" fmla="*/ 0 h 1700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43234" h="1700048">
                    <a:moveTo>
                      <a:pt x="0" y="38636"/>
                    </a:moveTo>
                    <a:cubicBezTo>
                      <a:pt x="1258909" y="872543"/>
                      <a:pt x="2517819" y="1706450"/>
                      <a:pt x="3825025" y="1700011"/>
                    </a:cubicBezTo>
                    <a:cubicBezTo>
                      <a:pt x="5132231" y="1693572"/>
                      <a:pt x="6487732" y="846786"/>
                      <a:pt x="7843234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flipV="1">
                <a:off x="762000" y="2593722"/>
                <a:ext cx="7699420" cy="1796535"/>
              </a:xfrm>
              <a:prstGeom prst="line">
                <a:avLst/>
              </a:prstGeom>
              <a:ln w="381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618186" y="5334000"/>
                <a:ext cx="7887634" cy="0"/>
              </a:xfrm>
              <a:prstGeom prst="line">
                <a:avLst/>
              </a:prstGeom>
              <a:ln w="38100"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/>
          <p:nvPr/>
        </p:nvGrpSpPr>
        <p:grpSpPr>
          <a:xfrm>
            <a:off x="4724400" y="609600"/>
            <a:ext cx="4267200" cy="2666621"/>
            <a:chOff x="4724400" y="609600"/>
            <a:chExt cx="4267200" cy="2666621"/>
          </a:xfrm>
        </p:grpSpPr>
        <p:grpSp>
          <p:nvGrpSpPr>
            <p:cNvPr id="43" name="Group 42"/>
            <p:cNvGrpSpPr/>
            <p:nvPr/>
          </p:nvGrpSpPr>
          <p:grpSpPr>
            <a:xfrm>
              <a:off x="5343939" y="927279"/>
              <a:ext cx="3114261" cy="2348942"/>
              <a:chOff x="327851" y="849143"/>
              <a:chExt cx="3114261" cy="5856457"/>
            </a:xfrm>
          </p:grpSpPr>
          <p:sp>
            <p:nvSpPr>
              <p:cNvPr id="44" name="Freeform 43"/>
              <p:cNvSpPr/>
              <p:nvPr/>
            </p:nvSpPr>
            <p:spPr>
              <a:xfrm>
                <a:off x="327851" y="1302355"/>
                <a:ext cx="3114261" cy="3884596"/>
              </a:xfrm>
              <a:custGeom>
                <a:avLst/>
                <a:gdLst>
                  <a:gd name="connsiteX0" fmla="*/ 0 w 3776869"/>
                  <a:gd name="connsiteY0" fmla="*/ 2315652 h 3514784"/>
                  <a:gd name="connsiteX1" fmla="*/ 662608 w 3776869"/>
                  <a:gd name="connsiteY1" fmla="*/ 1149461 h 3514784"/>
                  <a:gd name="connsiteX2" fmla="*/ 1802295 w 3776869"/>
                  <a:gd name="connsiteY2" fmla="*/ 3508348 h 3514784"/>
                  <a:gd name="connsiteX3" fmla="*/ 3180521 w 3776869"/>
                  <a:gd name="connsiteY3" fmla="*/ 288070 h 3514784"/>
                  <a:gd name="connsiteX4" fmla="*/ 3776869 w 3776869"/>
                  <a:gd name="connsiteY4" fmla="*/ 155548 h 3514784"/>
                  <a:gd name="connsiteX0" fmla="*/ 0 w 3776869"/>
                  <a:gd name="connsiteY0" fmla="*/ 2315652 h 3661830"/>
                  <a:gd name="connsiteX1" fmla="*/ 662608 w 3776869"/>
                  <a:gd name="connsiteY1" fmla="*/ 1149461 h 3661830"/>
                  <a:gd name="connsiteX2" fmla="*/ 1802295 w 3776869"/>
                  <a:gd name="connsiteY2" fmla="*/ 3508348 h 3661830"/>
                  <a:gd name="connsiteX3" fmla="*/ 3180521 w 3776869"/>
                  <a:gd name="connsiteY3" fmla="*/ 288070 h 3661830"/>
                  <a:gd name="connsiteX4" fmla="*/ 3776869 w 3776869"/>
                  <a:gd name="connsiteY4" fmla="*/ 155548 h 3661830"/>
                  <a:gd name="connsiteX0" fmla="*/ 0 w 3776869"/>
                  <a:gd name="connsiteY0" fmla="*/ 2317567 h 3689312"/>
                  <a:gd name="connsiteX1" fmla="*/ 662608 w 3776869"/>
                  <a:gd name="connsiteY1" fmla="*/ 1151376 h 3689312"/>
                  <a:gd name="connsiteX2" fmla="*/ 2093842 w 3776869"/>
                  <a:gd name="connsiteY2" fmla="*/ 3536768 h 3689312"/>
                  <a:gd name="connsiteX3" fmla="*/ 3180521 w 3776869"/>
                  <a:gd name="connsiteY3" fmla="*/ 289985 h 3689312"/>
                  <a:gd name="connsiteX4" fmla="*/ 3776869 w 3776869"/>
                  <a:gd name="connsiteY4" fmla="*/ 157463 h 3689312"/>
                  <a:gd name="connsiteX0" fmla="*/ 0 w 3776869"/>
                  <a:gd name="connsiteY0" fmla="*/ 2491629 h 3720949"/>
                  <a:gd name="connsiteX1" fmla="*/ 662608 w 3776869"/>
                  <a:gd name="connsiteY1" fmla="*/ 1325438 h 3720949"/>
                  <a:gd name="connsiteX2" fmla="*/ 2093842 w 3776869"/>
                  <a:gd name="connsiteY2" fmla="*/ 3710830 h 3720949"/>
                  <a:gd name="connsiteX3" fmla="*/ 2835965 w 3776869"/>
                  <a:gd name="connsiteY3" fmla="*/ 225508 h 3720949"/>
                  <a:gd name="connsiteX4" fmla="*/ 3776869 w 3776869"/>
                  <a:gd name="connsiteY4" fmla="*/ 331525 h 3720949"/>
                  <a:gd name="connsiteX0" fmla="*/ 0 w 3776869"/>
                  <a:gd name="connsiteY0" fmla="*/ 2491629 h 3834121"/>
                  <a:gd name="connsiteX1" fmla="*/ 662608 w 3776869"/>
                  <a:gd name="connsiteY1" fmla="*/ 1325438 h 3834121"/>
                  <a:gd name="connsiteX2" fmla="*/ 2093842 w 3776869"/>
                  <a:gd name="connsiteY2" fmla="*/ 3710830 h 3834121"/>
                  <a:gd name="connsiteX3" fmla="*/ 2835965 w 3776869"/>
                  <a:gd name="connsiteY3" fmla="*/ 225508 h 3834121"/>
                  <a:gd name="connsiteX4" fmla="*/ 3776869 w 3776869"/>
                  <a:gd name="connsiteY4" fmla="*/ 331525 h 3834121"/>
                  <a:gd name="connsiteX0" fmla="*/ 0 w 3670852"/>
                  <a:gd name="connsiteY0" fmla="*/ 2942203 h 3831608"/>
                  <a:gd name="connsiteX1" fmla="*/ 556591 w 3670852"/>
                  <a:gd name="connsiteY1" fmla="*/ 1325438 h 3831608"/>
                  <a:gd name="connsiteX2" fmla="*/ 1987825 w 3670852"/>
                  <a:gd name="connsiteY2" fmla="*/ 3710830 h 3831608"/>
                  <a:gd name="connsiteX3" fmla="*/ 2729948 w 3670852"/>
                  <a:gd name="connsiteY3" fmla="*/ 225508 h 3831608"/>
                  <a:gd name="connsiteX4" fmla="*/ 3670852 w 3670852"/>
                  <a:gd name="connsiteY4" fmla="*/ 331525 h 3831608"/>
                  <a:gd name="connsiteX0" fmla="*/ 0 w 3670852"/>
                  <a:gd name="connsiteY0" fmla="*/ 2939288 h 3790089"/>
                  <a:gd name="connsiteX1" fmla="*/ 556591 w 3670852"/>
                  <a:gd name="connsiteY1" fmla="*/ 1322523 h 3790089"/>
                  <a:gd name="connsiteX2" fmla="*/ 2120347 w 3670852"/>
                  <a:gd name="connsiteY2" fmla="*/ 3668158 h 3790089"/>
                  <a:gd name="connsiteX3" fmla="*/ 2729948 w 3670852"/>
                  <a:gd name="connsiteY3" fmla="*/ 222593 h 3790089"/>
                  <a:gd name="connsiteX4" fmla="*/ 3670852 w 3670852"/>
                  <a:gd name="connsiteY4" fmla="*/ 328610 h 3790089"/>
                  <a:gd name="connsiteX0" fmla="*/ 0 w 3670852"/>
                  <a:gd name="connsiteY0" fmla="*/ 2908230 h 3646390"/>
                  <a:gd name="connsiteX1" fmla="*/ 556591 w 3670852"/>
                  <a:gd name="connsiteY1" fmla="*/ 1291465 h 3646390"/>
                  <a:gd name="connsiteX2" fmla="*/ 2120347 w 3670852"/>
                  <a:gd name="connsiteY2" fmla="*/ 3637100 h 3646390"/>
                  <a:gd name="connsiteX3" fmla="*/ 2915478 w 3670852"/>
                  <a:gd name="connsiteY3" fmla="*/ 231291 h 3646390"/>
                  <a:gd name="connsiteX4" fmla="*/ 3670852 w 3670852"/>
                  <a:gd name="connsiteY4" fmla="*/ 297552 h 3646390"/>
                  <a:gd name="connsiteX0" fmla="*/ 0 w 3670852"/>
                  <a:gd name="connsiteY0" fmla="*/ 2908230 h 3646390"/>
                  <a:gd name="connsiteX1" fmla="*/ 556591 w 3670852"/>
                  <a:gd name="connsiteY1" fmla="*/ 1291465 h 3646390"/>
                  <a:gd name="connsiteX2" fmla="*/ 2120347 w 3670852"/>
                  <a:gd name="connsiteY2" fmla="*/ 3637100 h 3646390"/>
                  <a:gd name="connsiteX3" fmla="*/ 2915478 w 3670852"/>
                  <a:gd name="connsiteY3" fmla="*/ 231291 h 3646390"/>
                  <a:gd name="connsiteX4" fmla="*/ 3670852 w 3670852"/>
                  <a:gd name="connsiteY4" fmla="*/ 297552 h 3646390"/>
                  <a:gd name="connsiteX0" fmla="*/ 0 w 3670852"/>
                  <a:gd name="connsiteY0" fmla="*/ 2908230 h 3775135"/>
                  <a:gd name="connsiteX1" fmla="*/ 556591 w 3670852"/>
                  <a:gd name="connsiteY1" fmla="*/ 1291465 h 3775135"/>
                  <a:gd name="connsiteX2" fmla="*/ 2120347 w 3670852"/>
                  <a:gd name="connsiteY2" fmla="*/ 3637100 h 3775135"/>
                  <a:gd name="connsiteX3" fmla="*/ 2915478 w 3670852"/>
                  <a:gd name="connsiteY3" fmla="*/ 231291 h 3775135"/>
                  <a:gd name="connsiteX4" fmla="*/ 3670852 w 3670852"/>
                  <a:gd name="connsiteY4" fmla="*/ 297552 h 3775135"/>
                  <a:gd name="connsiteX0" fmla="*/ 0 w 3670852"/>
                  <a:gd name="connsiteY0" fmla="*/ 2908230 h 3873823"/>
                  <a:gd name="connsiteX1" fmla="*/ 556591 w 3670852"/>
                  <a:gd name="connsiteY1" fmla="*/ 1291465 h 3873823"/>
                  <a:gd name="connsiteX2" fmla="*/ 2120347 w 3670852"/>
                  <a:gd name="connsiteY2" fmla="*/ 3637100 h 3873823"/>
                  <a:gd name="connsiteX3" fmla="*/ 2915478 w 3670852"/>
                  <a:gd name="connsiteY3" fmla="*/ 231291 h 3873823"/>
                  <a:gd name="connsiteX4" fmla="*/ 3670852 w 3670852"/>
                  <a:gd name="connsiteY4" fmla="*/ 297552 h 3873823"/>
                  <a:gd name="connsiteX0" fmla="*/ 0 w 3498574"/>
                  <a:gd name="connsiteY0" fmla="*/ 2192613 h 3880404"/>
                  <a:gd name="connsiteX1" fmla="*/ 384313 w 3498574"/>
                  <a:gd name="connsiteY1" fmla="*/ 1291465 h 3880404"/>
                  <a:gd name="connsiteX2" fmla="*/ 1948069 w 3498574"/>
                  <a:gd name="connsiteY2" fmla="*/ 3637100 h 3880404"/>
                  <a:gd name="connsiteX3" fmla="*/ 2743200 w 3498574"/>
                  <a:gd name="connsiteY3" fmla="*/ 231291 h 3880404"/>
                  <a:gd name="connsiteX4" fmla="*/ 3498574 w 3498574"/>
                  <a:gd name="connsiteY4" fmla="*/ 297552 h 3880404"/>
                  <a:gd name="connsiteX0" fmla="*/ 0 w 3458817"/>
                  <a:gd name="connsiteY0" fmla="*/ 1675778 h 3885372"/>
                  <a:gd name="connsiteX1" fmla="*/ 344556 w 3458817"/>
                  <a:gd name="connsiteY1" fmla="*/ 1291465 h 3885372"/>
                  <a:gd name="connsiteX2" fmla="*/ 1908312 w 3458817"/>
                  <a:gd name="connsiteY2" fmla="*/ 3637100 h 3885372"/>
                  <a:gd name="connsiteX3" fmla="*/ 2703443 w 3458817"/>
                  <a:gd name="connsiteY3" fmla="*/ 231291 h 3885372"/>
                  <a:gd name="connsiteX4" fmla="*/ 3458817 w 3458817"/>
                  <a:gd name="connsiteY4" fmla="*/ 297552 h 3885372"/>
                  <a:gd name="connsiteX0" fmla="*/ 0 w 3458817"/>
                  <a:gd name="connsiteY0" fmla="*/ 1675778 h 3885372"/>
                  <a:gd name="connsiteX1" fmla="*/ 344556 w 3458817"/>
                  <a:gd name="connsiteY1" fmla="*/ 1291465 h 3885372"/>
                  <a:gd name="connsiteX2" fmla="*/ 1908312 w 3458817"/>
                  <a:gd name="connsiteY2" fmla="*/ 3637100 h 3885372"/>
                  <a:gd name="connsiteX3" fmla="*/ 2703443 w 3458817"/>
                  <a:gd name="connsiteY3" fmla="*/ 231291 h 3885372"/>
                  <a:gd name="connsiteX4" fmla="*/ 3458817 w 3458817"/>
                  <a:gd name="connsiteY4" fmla="*/ 297552 h 3885372"/>
                  <a:gd name="connsiteX0" fmla="*/ 0 w 3458817"/>
                  <a:gd name="connsiteY0" fmla="*/ 1675778 h 3878542"/>
                  <a:gd name="connsiteX1" fmla="*/ 344556 w 3458817"/>
                  <a:gd name="connsiteY1" fmla="*/ 1291465 h 3878542"/>
                  <a:gd name="connsiteX2" fmla="*/ 1908312 w 3458817"/>
                  <a:gd name="connsiteY2" fmla="*/ 3637100 h 3878542"/>
                  <a:gd name="connsiteX3" fmla="*/ 2703443 w 3458817"/>
                  <a:gd name="connsiteY3" fmla="*/ 231291 h 3878542"/>
                  <a:gd name="connsiteX4" fmla="*/ 3458817 w 3458817"/>
                  <a:gd name="connsiteY4" fmla="*/ 297552 h 3878542"/>
                  <a:gd name="connsiteX0" fmla="*/ 0 w 3458817"/>
                  <a:gd name="connsiteY0" fmla="*/ 1675778 h 3884596"/>
                  <a:gd name="connsiteX1" fmla="*/ 344556 w 3458817"/>
                  <a:gd name="connsiteY1" fmla="*/ 1291465 h 3884596"/>
                  <a:gd name="connsiteX2" fmla="*/ 1908312 w 3458817"/>
                  <a:gd name="connsiteY2" fmla="*/ 3637100 h 3884596"/>
                  <a:gd name="connsiteX3" fmla="*/ 2703443 w 3458817"/>
                  <a:gd name="connsiteY3" fmla="*/ 231291 h 3884596"/>
                  <a:gd name="connsiteX4" fmla="*/ 3458817 w 3458817"/>
                  <a:gd name="connsiteY4" fmla="*/ 297552 h 3884596"/>
                  <a:gd name="connsiteX0" fmla="*/ 0 w 3114261"/>
                  <a:gd name="connsiteY0" fmla="*/ 1291465 h 3884596"/>
                  <a:gd name="connsiteX1" fmla="*/ 1563756 w 3114261"/>
                  <a:gd name="connsiteY1" fmla="*/ 3637100 h 3884596"/>
                  <a:gd name="connsiteX2" fmla="*/ 2358887 w 3114261"/>
                  <a:gd name="connsiteY2" fmla="*/ 231291 h 3884596"/>
                  <a:gd name="connsiteX3" fmla="*/ 3114261 w 3114261"/>
                  <a:gd name="connsiteY3" fmla="*/ 297552 h 388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14261" h="3884596">
                    <a:moveTo>
                      <a:pt x="0" y="1291465"/>
                    </a:moveTo>
                    <a:cubicBezTo>
                      <a:pt x="437321" y="1605100"/>
                      <a:pt x="786295" y="4781205"/>
                      <a:pt x="1563756" y="3637100"/>
                    </a:cubicBezTo>
                    <a:cubicBezTo>
                      <a:pt x="2341217" y="2492995"/>
                      <a:pt x="2100470" y="787882"/>
                      <a:pt x="2358887" y="231291"/>
                    </a:cubicBezTo>
                    <a:cubicBezTo>
                      <a:pt x="2617305" y="-325300"/>
                      <a:pt x="3114261" y="297552"/>
                      <a:pt x="3114261" y="297552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>
                <a:off x="965189" y="4747265"/>
                <a:ext cx="2072731" cy="0"/>
              </a:xfrm>
              <a:prstGeom prst="line">
                <a:avLst/>
              </a:prstGeom>
              <a:ln w="76200">
                <a:solidFill>
                  <a:srgbClr val="FF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V="1">
                <a:off x="1093617" y="2597133"/>
                <a:ext cx="1939100" cy="4108467"/>
              </a:xfrm>
              <a:prstGeom prst="line">
                <a:avLst/>
              </a:prstGeom>
              <a:ln w="7620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Freeform 46"/>
              <p:cNvSpPr/>
              <p:nvPr/>
            </p:nvSpPr>
            <p:spPr>
              <a:xfrm>
                <a:off x="931951" y="849143"/>
                <a:ext cx="1953569" cy="4362039"/>
              </a:xfrm>
              <a:custGeom>
                <a:avLst/>
                <a:gdLst>
                  <a:gd name="connsiteX0" fmla="*/ 0 w 1921565"/>
                  <a:gd name="connsiteY0" fmla="*/ 3405808 h 4376856"/>
                  <a:gd name="connsiteX1" fmla="*/ 145774 w 1921565"/>
                  <a:gd name="connsiteY1" fmla="*/ 3750365 h 4376856"/>
                  <a:gd name="connsiteX2" fmla="*/ 583095 w 1921565"/>
                  <a:gd name="connsiteY2" fmla="*/ 4373217 h 4376856"/>
                  <a:gd name="connsiteX3" fmla="*/ 1046922 w 1921565"/>
                  <a:gd name="connsiteY3" fmla="*/ 3935895 h 4376856"/>
                  <a:gd name="connsiteX4" fmla="*/ 1510748 w 1921565"/>
                  <a:gd name="connsiteY4" fmla="*/ 2570921 h 4376856"/>
                  <a:gd name="connsiteX5" fmla="*/ 1921565 w 1921565"/>
                  <a:gd name="connsiteY5" fmla="*/ 0 h 4376856"/>
                  <a:gd name="connsiteX0" fmla="*/ 0 w 1921565"/>
                  <a:gd name="connsiteY0" fmla="*/ 3405808 h 4377072"/>
                  <a:gd name="connsiteX1" fmla="*/ 145774 w 1921565"/>
                  <a:gd name="connsiteY1" fmla="*/ 3750365 h 4377072"/>
                  <a:gd name="connsiteX2" fmla="*/ 583095 w 1921565"/>
                  <a:gd name="connsiteY2" fmla="*/ 4373217 h 4377072"/>
                  <a:gd name="connsiteX3" fmla="*/ 1046922 w 1921565"/>
                  <a:gd name="connsiteY3" fmla="*/ 3935895 h 4377072"/>
                  <a:gd name="connsiteX4" fmla="*/ 1494223 w 1921565"/>
                  <a:gd name="connsiteY4" fmla="*/ 2499312 h 4377072"/>
                  <a:gd name="connsiteX5" fmla="*/ 1921565 w 1921565"/>
                  <a:gd name="connsiteY5" fmla="*/ 0 h 4377072"/>
                  <a:gd name="connsiteX0" fmla="*/ 0 w 1921565"/>
                  <a:gd name="connsiteY0" fmla="*/ 3405808 h 4376602"/>
                  <a:gd name="connsiteX1" fmla="*/ 132058 w 1921565"/>
                  <a:gd name="connsiteY1" fmla="*/ 3764081 h 4376602"/>
                  <a:gd name="connsiteX2" fmla="*/ 583095 w 1921565"/>
                  <a:gd name="connsiteY2" fmla="*/ 4373217 h 4376602"/>
                  <a:gd name="connsiteX3" fmla="*/ 1046922 w 1921565"/>
                  <a:gd name="connsiteY3" fmla="*/ 3935895 h 4376602"/>
                  <a:gd name="connsiteX4" fmla="*/ 1494223 w 1921565"/>
                  <a:gd name="connsiteY4" fmla="*/ 2499312 h 4376602"/>
                  <a:gd name="connsiteX5" fmla="*/ 1921565 w 1921565"/>
                  <a:gd name="connsiteY5" fmla="*/ 0 h 4376602"/>
                  <a:gd name="connsiteX0" fmla="*/ 0 w 1921565"/>
                  <a:gd name="connsiteY0" fmla="*/ 3405808 h 4376602"/>
                  <a:gd name="connsiteX1" fmla="*/ 132058 w 1921565"/>
                  <a:gd name="connsiteY1" fmla="*/ 3764081 h 4376602"/>
                  <a:gd name="connsiteX2" fmla="*/ 583095 w 1921565"/>
                  <a:gd name="connsiteY2" fmla="*/ 4373217 h 4376602"/>
                  <a:gd name="connsiteX3" fmla="*/ 1046922 w 1921565"/>
                  <a:gd name="connsiteY3" fmla="*/ 3935895 h 4376602"/>
                  <a:gd name="connsiteX4" fmla="*/ 1494223 w 1921565"/>
                  <a:gd name="connsiteY4" fmla="*/ 2499312 h 4376602"/>
                  <a:gd name="connsiteX5" fmla="*/ 1921565 w 1921565"/>
                  <a:gd name="connsiteY5" fmla="*/ 0 h 4376602"/>
                  <a:gd name="connsiteX0" fmla="*/ 0 w 1921565"/>
                  <a:gd name="connsiteY0" fmla="*/ 3405808 h 4380862"/>
                  <a:gd name="connsiteX1" fmla="*/ 132058 w 1921565"/>
                  <a:gd name="connsiteY1" fmla="*/ 3764081 h 4380862"/>
                  <a:gd name="connsiteX2" fmla="*/ 583095 w 1921565"/>
                  <a:gd name="connsiteY2" fmla="*/ 4373217 h 4380862"/>
                  <a:gd name="connsiteX3" fmla="*/ 1046922 w 1921565"/>
                  <a:gd name="connsiteY3" fmla="*/ 3935895 h 4380862"/>
                  <a:gd name="connsiteX4" fmla="*/ 1494223 w 1921565"/>
                  <a:gd name="connsiteY4" fmla="*/ 2499312 h 4380862"/>
                  <a:gd name="connsiteX5" fmla="*/ 1921565 w 1921565"/>
                  <a:gd name="connsiteY5" fmla="*/ 0 h 4380862"/>
                  <a:gd name="connsiteX0" fmla="*/ 0 w 1921565"/>
                  <a:gd name="connsiteY0" fmla="*/ 3405808 h 4371981"/>
                  <a:gd name="connsiteX1" fmla="*/ 132058 w 1921565"/>
                  <a:gd name="connsiteY1" fmla="*/ 3764081 h 4371981"/>
                  <a:gd name="connsiteX2" fmla="*/ 532803 w 1921565"/>
                  <a:gd name="connsiteY2" fmla="*/ 4364073 h 4371981"/>
                  <a:gd name="connsiteX3" fmla="*/ 1046922 w 1921565"/>
                  <a:gd name="connsiteY3" fmla="*/ 3935895 h 4371981"/>
                  <a:gd name="connsiteX4" fmla="*/ 1494223 w 1921565"/>
                  <a:gd name="connsiteY4" fmla="*/ 2499312 h 4371981"/>
                  <a:gd name="connsiteX5" fmla="*/ 1921565 w 1921565"/>
                  <a:gd name="connsiteY5" fmla="*/ 0 h 4371981"/>
                  <a:gd name="connsiteX0" fmla="*/ 0 w 1921565"/>
                  <a:gd name="connsiteY0" fmla="*/ 3405808 h 4354275"/>
                  <a:gd name="connsiteX1" fmla="*/ 132058 w 1921565"/>
                  <a:gd name="connsiteY1" fmla="*/ 3764081 h 4354275"/>
                  <a:gd name="connsiteX2" fmla="*/ 541947 w 1921565"/>
                  <a:gd name="connsiteY2" fmla="*/ 4345785 h 4354275"/>
                  <a:gd name="connsiteX3" fmla="*/ 1046922 w 1921565"/>
                  <a:gd name="connsiteY3" fmla="*/ 3935895 h 4354275"/>
                  <a:gd name="connsiteX4" fmla="*/ 1494223 w 1921565"/>
                  <a:gd name="connsiteY4" fmla="*/ 2499312 h 4354275"/>
                  <a:gd name="connsiteX5" fmla="*/ 1921565 w 1921565"/>
                  <a:gd name="connsiteY5" fmla="*/ 0 h 4354275"/>
                  <a:gd name="connsiteX0" fmla="*/ 0 w 1944425"/>
                  <a:gd name="connsiteY0" fmla="*/ 3387520 h 4354275"/>
                  <a:gd name="connsiteX1" fmla="*/ 154918 w 1944425"/>
                  <a:gd name="connsiteY1" fmla="*/ 3764081 h 4354275"/>
                  <a:gd name="connsiteX2" fmla="*/ 564807 w 1944425"/>
                  <a:gd name="connsiteY2" fmla="*/ 4345785 h 4354275"/>
                  <a:gd name="connsiteX3" fmla="*/ 1069782 w 1944425"/>
                  <a:gd name="connsiteY3" fmla="*/ 3935895 h 4354275"/>
                  <a:gd name="connsiteX4" fmla="*/ 1517083 w 1944425"/>
                  <a:gd name="connsiteY4" fmla="*/ 2499312 h 4354275"/>
                  <a:gd name="connsiteX5" fmla="*/ 1944425 w 1944425"/>
                  <a:gd name="connsiteY5" fmla="*/ 0 h 4354275"/>
                  <a:gd name="connsiteX0" fmla="*/ 0 w 1935281"/>
                  <a:gd name="connsiteY0" fmla="*/ 3346372 h 4354275"/>
                  <a:gd name="connsiteX1" fmla="*/ 145774 w 1935281"/>
                  <a:gd name="connsiteY1" fmla="*/ 3764081 h 4354275"/>
                  <a:gd name="connsiteX2" fmla="*/ 555663 w 1935281"/>
                  <a:gd name="connsiteY2" fmla="*/ 4345785 h 4354275"/>
                  <a:gd name="connsiteX3" fmla="*/ 1060638 w 1935281"/>
                  <a:gd name="connsiteY3" fmla="*/ 3935895 h 4354275"/>
                  <a:gd name="connsiteX4" fmla="*/ 1507939 w 1935281"/>
                  <a:gd name="connsiteY4" fmla="*/ 2499312 h 4354275"/>
                  <a:gd name="connsiteX5" fmla="*/ 1935281 w 1935281"/>
                  <a:gd name="connsiteY5" fmla="*/ 0 h 4354275"/>
                  <a:gd name="connsiteX0" fmla="*/ 0 w 1935281"/>
                  <a:gd name="connsiteY0" fmla="*/ 3346372 h 4354275"/>
                  <a:gd name="connsiteX1" fmla="*/ 145774 w 1935281"/>
                  <a:gd name="connsiteY1" fmla="*/ 3764081 h 4354275"/>
                  <a:gd name="connsiteX2" fmla="*/ 555663 w 1935281"/>
                  <a:gd name="connsiteY2" fmla="*/ 4345785 h 4354275"/>
                  <a:gd name="connsiteX3" fmla="*/ 1060638 w 1935281"/>
                  <a:gd name="connsiteY3" fmla="*/ 3935895 h 4354275"/>
                  <a:gd name="connsiteX4" fmla="*/ 1507939 w 1935281"/>
                  <a:gd name="connsiteY4" fmla="*/ 2499312 h 4354275"/>
                  <a:gd name="connsiteX5" fmla="*/ 1935281 w 1935281"/>
                  <a:gd name="connsiteY5" fmla="*/ 0 h 4354275"/>
                  <a:gd name="connsiteX0" fmla="*/ 0 w 1935281"/>
                  <a:gd name="connsiteY0" fmla="*/ 3346372 h 4348506"/>
                  <a:gd name="connsiteX1" fmla="*/ 141202 w 1935281"/>
                  <a:gd name="connsiteY1" fmla="*/ 3796085 h 4348506"/>
                  <a:gd name="connsiteX2" fmla="*/ 555663 w 1935281"/>
                  <a:gd name="connsiteY2" fmla="*/ 4345785 h 4348506"/>
                  <a:gd name="connsiteX3" fmla="*/ 1060638 w 1935281"/>
                  <a:gd name="connsiteY3" fmla="*/ 3935895 h 4348506"/>
                  <a:gd name="connsiteX4" fmla="*/ 1507939 w 1935281"/>
                  <a:gd name="connsiteY4" fmla="*/ 2499312 h 4348506"/>
                  <a:gd name="connsiteX5" fmla="*/ 1935281 w 1935281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62038"/>
                  <a:gd name="connsiteX1" fmla="*/ 159490 w 1953569"/>
                  <a:gd name="connsiteY1" fmla="*/ 3796085 h 4362038"/>
                  <a:gd name="connsiteX2" fmla="*/ 596811 w 1953569"/>
                  <a:gd name="connsiteY2" fmla="*/ 4359501 h 4362038"/>
                  <a:gd name="connsiteX3" fmla="*/ 1078926 w 1953569"/>
                  <a:gd name="connsiteY3" fmla="*/ 3935895 h 4362038"/>
                  <a:gd name="connsiteX4" fmla="*/ 1526227 w 1953569"/>
                  <a:gd name="connsiteY4" fmla="*/ 2499312 h 4362038"/>
                  <a:gd name="connsiteX5" fmla="*/ 1953569 w 1953569"/>
                  <a:gd name="connsiteY5" fmla="*/ 0 h 4362038"/>
                  <a:gd name="connsiteX0" fmla="*/ 0 w 1953569"/>
                  <a:gd name="connsiteY0" fmla="*/ 3314368 h 4362038"/>
                  <a:gd name="connsiteX1" fmla="*/ 159490 w 1953569"/>
                  <a:gd name="connsiteY1" fmla="*/ 3796085 h 4362038"/>
                  <a:gd name="connsiteX2" fmla="*/ 596811 w 1953569"/>
                  <a:gd name="connsiteY2" fmla="*/ 4359501 h 4362038"/>
                  <a:gd name="connsiteX3" fmla="*/ 1078926 w 1953569"/>
                  <a:gd name="connsiteY3" fmla="*/ 3935895 h 4362038"/>
                  <a:gd name="connsiteX4" fmla="*/ 1526227 w 1953569"/>
                  <a:gd name="connsiteY4" fmla="*/ 2499312 h 4362038"/>
                  <a:gd name="connsiteX5" fmla="*/ 1953569 w 1953569"/>
                  <a:gd name="connsiteY5" fmla="*/ 0 h 4362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3569" h="4362038">
                    <a:moveTo>
                      <a:pt x="0" y="3314368"/>
                    </a:moveTo>
                    <a:cubicBezTo>
                      <a:pt x="65444" y="3547761"/>
                      <a:pt x="82882" y="3603608"/>
                      <a:pt x="159490" y="3796085"/>
                    </a:cubicBezTo>
                    <a:cubicBezTo>
                      <a:pt x="236098" y="3988562"/>
                      <a:pt x="443572" y="4336199"/>
                      <a:pt x="596811" y="4359501"/>
                    </a:cubicBezTo>
                    <a:cubicBezTo>
                      <a:pt x="750050" y="4382803"/>
                      <a:pt x="924023" y="4245927"/>
                      <a:pt x="1078926" y="3935895"/>
                    </a:cubicBezTo>
                    <a:cubicBezTo>
                      <a:pt x="1233829" y="3625863"/>
                      <a:pt x="1380453" y="3155295"/>
                      <a:pt x="1526227" y="2499312"/>
                    </a:cubicBezTo>
                    <a:cubicBezTo>
                      <a:pt x="1672001" y="1843329"/>
                      <a:pt x="1821047" y="957469"/>
                      <a:pt x="1953569" y="0"/>
                    </a:cubicBezTo>
                  </a:path>
                </a:pathLst>
              </a:custGeom>
              <a:noFill/>
              <a:ln w="76200">
                <a:solidFill>
                  <a:srgbClr val="CC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4724400" y="6096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Power series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90" name="Oval 189"/>
            <p:cNvSpPr/>
            <p:nvPr/>
          </p:nvSpPr>
          <p:spPr>
            <a:xfrm>
              <a:off x="6972138" y="2377668"/>
              <a:ext cx="214233" cy="214233"/>
            </a:xfrm>
            <a:prstGeom prst="ellipse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TextBox 190"/>
              <p:cNvSpPr txBox="1"/>
              <p:nvPr/>
            </p:nvSpPr>
            <p:spPr>
              <a:xfrm>
                <a:off x="545542" y="4377098"/>
                <a:ext cx="3340658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7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1" name="TextBox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42" y="4377098"/>
                <a:ext cx="3340658" cy="65210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TextBox 191"/>
              <p:cNvSpPr txBox="1"/>
              <p:nvPr/>
            </p:nvSpPr>
            <p:spPr>
              <a:xfrm>
                <a:off x="545542" y="5372100"/>
                <a:ext cx="3362780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2" name="TextBox 1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42" y="5372100"/>
                <a:ext cx="3362780" cy="65210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4724400" y="3733800"/>
            <a:ext cx="4267200" cy="2516097"/>
            <a:chOff x="4724400" y="3733800"/>
            <a:chExt cx="4267200" cy="2516097"/>
          </a:xfrm>
        </p:grpSpPr>
        <p:sp>
          <p:nvSpPr>
            <p:cNvPr id="10" name="TextBox 9"/>
            <p:cNvSpPr txBox="1"/>
            <p:nvPr/>
          </p:nvSpPr>
          <p:spPr>
            <a:xfrm>
              <a:off x="4724400" y="37338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Approximation of 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Symbol" pitchFamily="18" charset="2"/>
                </a:rPr>
                <a:t>p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endParaRPr>
            </a:p>
          </p:txBody>
        </p:sp>
        <p:grpSp>
          <p:nvGrpSpPr>
            <p:cNvPr id="193" name="Group 192"/>
            <p:cNvGrpSpPr/>
            <p:nvPr/>
          </p:nvGrpSpPr>
          <p:grpSpPr>
            <a:xfrm>
              <a:off x="5638915" y="4495800"/>
              <a:ext cx="3200285" cy="1754097"/>
              <a:chOff x="457200" y="1843383"/>
              <a:chExt cx="5443462" cy="2983597"/>
            </a:xfrm>
          </p:grpSpPr>
          <p:sp>
            <p:nvSpPr>
              <p:cNvPr id="194" name="Isosceles Triangle 193"/>
              <p:cNvSpPr/>
              <p:nvPr/>
            </p:nvSpPr>
            <p:spPr>
              <a:xfrm rot="5400000" flipV="1">
                <a:off x="1658473" y="756409"/>
                <a:ext cx="2880319" cy="505426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50">
                      <a:shade val="30000"/>
                      <a:satMod val="115000"/>
                      <a:alpha val="50000"/>
                    </a:srgbClr>
                  </a:gs>
                  <a:gs pos="50000">
                    <a:srgbClr val="00B050">
                      <a:shade val="67500"/>
                      <a:satMod val="115000"/>
                      <a:alpha val="30000"/>
                    </a:srgbClr>
                  </a:gs>
                  <a:gs pos="100000">
                    <a:srgbClr val="00B050">
                      <a:shade val="100000"/>
                      <a:satMod val="115000"/>
                      <a:alpha val="50000"/>
                    </a:srgbClr>
                  </a:gs>
                </a:gsLst>
                <a:lin ang="8100000" scaled="1"/>
                <a:tileRect/>
              </a:gra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5" name="Rectangle 194"/>
                  <p:cNvSpPr/>
                  <p:nvPr/>
                </p:nvSpPr>
                <p:spPr>
                  <a:xfrm>
                    <a:off x="3098631" y="3822839"/>
                    <a:ext cx="1069867" cy="70586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FF66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5" name="Rectangle 19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98631" y="3822839"/>
                    <a:ext cx="1069867" cy="70586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617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6" name="TextBox 195"/>
              <p:cNvSpPr txBox="1"/>
              <p:nvPr/>
            </p:nvSpPr>
            <p:spPr>
              <a:xfrm>
                <a:off x="4824327" y="3141861"/>
                <a:ext cx="1076335" cy="628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00"/>
                    </a:solidFill>
                  </a:rPr>
                  <a:t>1/2</a:t>
                </a:r>
                <a:endParaRPr lang="en-US" dirty="0">
                  <a:solidFill>
                    <a:srgbClr val="00FF00"/>
                  </a:solidFill>
                </a:endParaRP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2937177" y="2600656"/>
                <a:ext cx="4116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8" name="TextBox 197"/>
                  <p:cNvSpPr txBox="1"/>
                  <p:nvPr/>
                </p:nvSpPr>
                <p:spPr>
                  <a:xfrm>
                    <a:off x="1753006" y="3787547"/>
                    <a:ext cx="786054" cy="5647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8" name="TextBox 1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53006" y="3787547"/>
                    <a:ext cx="786054" cy="56477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5555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9" name="Oval 198"/>
              <p:cNvSpPr/>
              <p:nvPr/>
            </p:nvSpPr>
            <p:spPr>
              <a:xfrm>
                <a:off x="457200" y="4598381"/>
                <a:ext cx="228599" cy="22859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extBox 199"/>
                <p:cNvSpPr txBox="1"/>
                <p:nvPr/>
              </p:nvSpPr>
              <p:spPr>
                <a:xfrm>
                  <a:off x="4852726" y="4225400"/>
                  <a:ext cx="2513957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≅3+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216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155520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00" name="TextBox 1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2726" y="4225400"/>
                  <a:ext cx="2513957" cy="65210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2" name="Rectangle 41"/>
          <p:cNvSpPr/>
          <p:nvPr/>
        </p:nvSpPr>
        <p:spPr>
          <a:xfrm>
            <a:off x="4833942" y="3773293"/>
            <a:ext cx="471581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9437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151238" y="685800"/>
                <a:ext cx="3340658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7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38" y="685800"/>
                <a:ext cx="3340658" cy="65210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Using a power series and iteration to approximate </a:t>
            </a:r>
            <a:r>
              <a:rPr lang="en-US" sz="2400" i="1" dirty="0" smtClean="0">
                <a:solidFill>
                  <a:srgbClr val="FFFF66"/>
                </a:solidFill>
                <a:latin typeface="Symbol" pitchFamily="18" charset="2"/>
                <a:ea typeface="Tahoma" pitchFamily="34" charset="0"/>
                <a:cs typeface="Tahoma" pitchFamily="34" charset="0"/>
              </a:rPr>
              <a:t>p</a:t>
            </a:r>
            <a:endParaRPr lang="en-US" sz="2400" dirty="0">
              <a:solidFill>
                <a:srgbClr val="FFFF66"/>
              </a:solidFill>
              <a:latin typeface="Symbol" pitchFamily="18" charset="2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701842" y="914400"/>
            <a:ext cx="3565358" cy="2051909"/>
            <a:chOff x="457200" y="1843383"/>
            <a:chExt cx="5184241" cy="2983597"/>
          </a:xfrm>
        </p:grpSpPr>
        <p:sp>
          <p:nvSpPr>
            <p:cNvPr id="95" name="Isosceles Triangle 94"/>
            <p:cNvSpPr/>
            <p:nvPr/>
          </p:nvSpPr>
          <p:spPr>
            <a:xfrm rot="5400000" flipV="1">
              <a:off x="1658473" y="756409"/>
              <a:ext cx="2880319" cy="505426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  <a:alpha val="50000"/>
                  </a:srgbClr>
                </a:gs>
                <a:gs pos="50000">
                  <a:srgbClr val="00B050">
                    <a:shade val="67500"/>
                    <a:satMod val="115000"/>
                    <a:alpha val="30000"/>
                  </a:srgbClr>
                </a:gs>
                <a:gs pos="100000">
                  <a:srgbClr val="00B050">
                    <a:shade val="100000"/>
                    <a:satMod val="115000"/>
                    <a:alpha val="50000"/>
                  </a:srgbClr>
                </a:gs>
              </a:gsLst>
              <a:lin ang="810000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Rectangle 115"/>
                <p:cNvSpPr/>
                <p:nvPr/>
              </p:nvSpPr>
              <p:spPr>
                <a:xfrm>
                  <a:off x="3098631" y="3936937"/>
                  <a:ext cx="1069866" cy="7764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FF6699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FF6699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i="1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116" name="Rectangle 1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8631" y="3936937"/>
                  <a:ext cx="1069866" cy="77645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7" name="TextBox 116"/>
            <p:cNvSpPr txBox="1"/>
            <p:nvPr/>
          </p:nvSpPr>
          <p:spPr>
            <a:xfrm>
              <a:off x="4889005" y="3141861"/>
              <a:ext cx="752436" cy="537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FF00"/>
                  </a:solidFill>
                </a:rPr>
                <a:t>1/2</a:t>
              </a:r>
              <a:endParaRPr lang="en-US" dirty="0">
                <a:solidFill>
                  <a:srgbClr val="00FF00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982258" y="2645737"/>
              <a:ext cx="4116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TextBox 118"/>
                <p:cNvSpPr txBox="1"/>
                <p:nvPr/>
              </p:nvSpPr>
              <p:spPr>
                <a:xfrm>
                  <a:off x="1753007" y="3864529"/>
                  <a:ext cx="786054" cy="5647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19" name="TextBox 1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3007" y="3864529"/>
                  <a:ext cx="786054" cy="56477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312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0" name="Oval 119"/>
            <p:cNvSpPr/>
            <p:nvPr/>
          </p:nvSpPr>
          <p:spPr>
            <a:xfrm>
              <a:off x="457200" y="4598381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/>
              <p:cNvSpPr txBox="1"/>
              <p:nvPr/>
            </p:nvSpPr>
            <p:spPr>
              <a:xfrm>
                <a:off x="4879913" y="623344"/>
                <a:ext cx="3578287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1" name="TextBox 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913" y="623344"/>
                <a:ext cx="3578287" cy="8244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4849640" y="1461544"/>
                <a:ext cx="3092129" cy="824456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640" y="1461544"/>
                <a:ext cx="3092129" cy="82445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/>
              <p:cNvSpPr txBox="1"/>
              <p:nvPr/>
            </p:nvSpPr>
            <p:spPr>
              <a:xfrm>
                <a:off x="4923538" y="2362200"/>
                <a:ext cx="2513957" cy="6521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≅3+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216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155520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4" name="TextBox 1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538" y="2362200"/>
                <a:ext cx="2513957" cy="6521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7305634"/>
                  </p:ext>
                </p:extLst>
              </p:nvPr>
            </p:nvGraphicFramePr>
            <p:xfrm>
              <a:off x="503938" y="3352800"/>
              <a:ext cx="8030462" cy="2851849"/>
            </p:xfrm>
            <a:graphic>
              <a:graphicData uri="http://schemas.openxmlformats.org/drawingml/2006/table">
                <a:tbl>
                  <a:tblPr firstRow="1" bandRow="1">
                    <a:tableStyleId>{125E5076-3810-47DD-B79F-674D7AD40C01}</a:tableStyleId>
                  </a:tblPr>
                  <a:tblGrid>
                    <a:gridCol w="1901687"/>
                    <a:gridCol w="4191000"/>
                    <a:gridCol w="1937775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Guess for </a:t>
                          </a:r>
                          <a:r>
                            <a:rPr lang="en-US" i="1" dirty="0" smtClean="0">
                              <a:latin typeface="Symbol" pitchFamily="18" charset="2"/>
                            </a:rPr>
                            <a:t>p</a:t>
                          </a:r>
                          <a:endParaRPr lang="en-US" dirty="0">
                            <a:latin typeface="Symbol" pitchFamily="18" charset="2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RHS calculation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Output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3.0000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216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155520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3.1234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3.1234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3.1234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216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3.1234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155520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3.1392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3.1392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3.1392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216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3.1392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155520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3.1413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3.1413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3.1413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216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3.1413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155520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3.1415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3.1415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solidFill>
                                      <a:srgbClr val="00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3.1415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216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f>
                                  <m:fPr>
                                    <m:type m:val="skw"/>
                                    <m:ctrlPr>
                                      <a:rPr lang="en-US" i="1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3.1415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solidFill>
                                              <a:schemeClr val="bg2">
                                                <a:lumMod val="40000"/>
                                                <a:lumOff val="60000"/>
                                              </a:schemeClr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5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0" i="1" smtClean="0">
                                        <a:solidFill>
                                          <a:schemeClr val="bg2">
                                            <a:lumMod val="40000"/>
                                            <a:lumOff val="6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155520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3.1416 (stable)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7305634"/>
                  </p:ext>
                </p:extLst>
              </p:nvPr>
            </p:nvGraphicFramePr>
            <p:xfrm>
              <a:off x="503938" y="3352800"/>
              <a:ext cx="8030462" cy="2851849"/>
            </p:xfrm>
            <a:graphic>
              <a:graphicData uri="http://schemas.openxmlformats.org/drawingml/2006/table">
                <a:tbl>
                  <a:tblPr firstRow="1" bandRow="1">
                    <a:tableStyleId>{125E5076-3810-47DD-B79F-674D7AD40C01}</a:tableStyleId>
                  </a:tblPr>
                  <a:tblGrid>
                    <a:gridCol w="1901687"/>
                    <a:gridCol w="4191000"/>
                    <a:gridCol w="1937775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Guess for </a:t>
                          </a:r>
                          <a:r>
                            <a:rPr lang="en-US" i="1" dirty="0" smtClean="0">
                              <a:latin typeface="Symbol" pitchFamily="18" charset="2"/>
                            </a:rPr>
                            <a:t>p</a:t>
                          </a:r>
                          <a:endParaRPr lang="en-US" dirty="0">
                            <a:latin typeface="Symbol" pitchFamily="18" charset="2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RHS calculation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Output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4961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3.0000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l="-45560" t="-104938" r="-46288" b="-5691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3.1234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</a:tr>
                  <a:tr h="4961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3.1234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l="-45560" t="-202439" r="-46288" b="-4621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3.1392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</a:tr>
                  <a:tr h="4961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3.1392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l="-45560" t="-306173" r="-46288" b="-367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3.1413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</a:tr>
                  <a:tr h="4961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3.1413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l="-45560" t="-401220" r="-46288" b="-2634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3.1415</a:t>
                          </a:r>
                          <a:endParaRPr lang="en-US" dirty="0"/>
                        </a:p>
                      </a:txBody>
                      <a:tcPr>
                        <a:solidFill>
                          <a:srgbClr val="002060"/>
                        </a:solidFill>
                      </a:tcPr>
                    </a:tc>
                  </a:tr>
                  <a:tr h="49625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3.1415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8"/>
                          <a:stretch>
                            <a:fillRect l="-45560" t="-507407" r="-46288" b="-1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3.1416 (stable)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bg2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6" name="Rectangle 125"/>
          <p:cNvSpPr/>
          <p:nvPr/>
        </p:nvSpPr>
        <p:spPr>
          <a:xfrm>
            <a:off x="457200" y="4191000"/>
            <a:ext cx="8153400" cy="5334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2886322" y="3783496"/>
            <a:ext cx="3294194" cy="407504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395704" y="3783496"/>
            <a:ext cx="1546065" cy="381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7200" y="4724400"/>
            <a:ext cx="8153400" cy="16002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3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2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2" grpId="0" animBg="1"/>
      <p:bldP spid="124" grpId="0"/>
      <p:bldP spid="126" grpId="0" animBg="1"/>
      <p:bldP spid="127" grpId="0" animBg="1"/>
      <p:bldP spid="128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3657600"/>
            <a:ext cx="9807696" cy="34290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24400" y="37338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Approximation of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p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Symbol" pitchFamily="18" charset="2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89588" y="609600"/>
            <a:ext cx="3792825" cy="2590800"/>
            <a:chOff x="389588" y="609600"/>
            <a:chExt cx="3792825" cy="2590800"/>
          </a:xfrm>
        </p:grpSpPr>
        <p:sp>
          <p:nvSpPr>
            <p:cNvPr id="72" name="TextBox 71"/>
            <p:cNvSpPr txBox="1"/>
            <p:nvPr/>
          </p:nvSpPr>
          <p:spPr>
            <a:xfrm>
              <a:off x="389588" y="609600"/>
              <a:ext cx="37928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nd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derivative and curvature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61068" y="1232831"/>
              <a:ext cx="3552988" cy="1967569"/>
              <a:chOff x="618186" y="851079"/>
              <a:chExt cx="7887634" cy="4482921"/>
            </a:xfrm>
          </p:grpSpPr>
          <p:sp>
            <p:nvSpPr>
              <p:cNvPr id="73" name="Isosceles Triangle 72"/>
              <p:cNvSpPr/>
              <p:nvPr/>
            </p:nvSpPr>
            <p:spPr>
              <a:xfrm>
                <a:off x="7086599" y="2805403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>
                <a:off x="914399" y="4246810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5140197" y="3262305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>
                <a:off x="2905063" y="3785591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>
                <a:off x="7086600" y="1156379"/>
                <a:ext cx="600137" cy="219181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>
                <a:off x="5187547" y="1752972"/>
                <a:ext cx="600137" cy="106553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flipV="1">
                <a:off x="2783330" y="1671623"/>
                <a:ext cx="600137" cy="13908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/>
              <p:cNvSpPr/>
              <p:nvPr/>
            </p:nvSpPr>
            <p:spPr>
              <a:xfrm flipV="1">
                <a:off x="914400" y="1005800"/>
                <a:ext cx="600137" cy="23867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618186" y="851079"/>
                <a:ext cx="7843234" cy="1062544"/>
              </a:xfrm>
              <a:custGeom>
                <a:avLst/>
                <a:gdLst>
                  <a:gd name="connsiteX0" fmla="*/ 0 w 7843234"/>
                  <a:gd name="connsiteY0" fmla="*/ 38636 h 1700048"/>
                  <a:gd name="connsiteX1" fmla="*/ 3825025 w 7843234"/>
                  <a:gd name="connsiteY1" fmla="*/ 1700011 h 1700048"/>
                  <a:gd name="connsiteX2" fmla="*/ 7843234 w 7843234"/>
                  <a:gd name="connsiteY2" fmla="*/ 0 h 1700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43234" h="1700048">
                    <a:moveTo>
                      <a:pt x="0" y="38636"/>
                    </a:moveTo>
                    <a:cubicBezTo>
                      <a:pt x="1258909" y="872543"/>
                      <a:pt x="2517819" y="1706450"/>
                      <a:pt x="3825025" y="1700011"/>
                    </a:cubicBezTo>
                    <a:cubicBezTo>
                      <a:pt x="5132231" y="1693572"/>
                      <a:pt x="6487732" y="846786"/>
                      <a:pt x="7843234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flipV="1">
                <a:off x="762000" y="2593722"/>
                <a:ext cx="7699420" cy="1796535"/>
              </a:xfrm>
              <a:prstGeom prst="line">
                <a:avLst/>
              </a:prstGeom>
              <a:ln w="381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618186" y="5334000"/>
                <a:ext cx="7887634" cy="0"/>
              </a:xfrm>
              <a:prstGeom prst="line">
                <a:avLst/>
              </a:prstGeom>
              <a:ln w="38100"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4724400" y="609600"/>
            <a:ext cx="4267200" cy="2666621"/>
            <a:chOff x="4724400" y="609600"/>
            <a:chExt cx="4267200" cy="2666621"/>
          </a:xfrm>
        </p:grpSpPr>
        <p:grpSp>
          <p:nvGrpSpPr>
            <p:cNvPr id="57" name="Group 56"/>
            <p:cNvGrpSpPr/>
            <p:nvPr/>
          </p:nvGrpSpPr>
          <p:grpSpPr>
            <a:xfrm>
              <a:off x="5343939" y="927279"/>
              <a:ext cx="3114261" cy="2348942"/>
              <a:chOff x="327851" y="849143"/>
              <a:chExt cx="3114261" cy="5856457"/>
            </a:xfrm>
          </p:grpSpPr>
          <p:sp>
            <p:nvSpPr>
              <p:cNvPr id="58" name="Freeform 57"/>
              <p:cNvSpPr/>
              <p:nvPr/>
            </p:nvSpPr>
            <p:spPr>
              <a:xfrm>
                <a:off x="327851" y="1302355"/>
                <a:ext cx="3114261" cy="3884596"/>
              </a:xfrm>
              <a:custGeom>
                <a:avLst/>
                <a:gdLst>
                  <a:gd name="connsiteX0" fmla="*/ 0 w 3776869"/>
                  <a:gd name="connsiteY0" fmla="*/ 2315652 h 3514784"/>
                  <a:gd name="connsiteX1" fmla="*/ 662608 w 3776869"/>
                  <a:gd name="connsiteY1" fmla="*/ 1149461 h 3514784"/>
                  <a:gd name="connsiteX2" fmla="*/ 1802295 w 3776869"/>
                  <a:gd name="connsiteY2" fmla="*/ 3508348 h 3514784"/>
                  <a:gd name="connsiteX3" fmla="*/ 3180521 w 3776869"/>
                  <a:gd name="connsiteY3" fmla="*/ 288070 h 3514784"/>
                  <a:gd name="connsiteX4" fmla="*/ 3776869 w 3776869"/>
                  <a:gd name="connsiteY4" fmla="*/ 155548 h 3514784"/>
                  <a:gd name="connsiteX0" fmla="*/ 0 w 3776869"/>
                  <a:gd name="connsiteY0" fmla="*/ 2315652 h 3661830"/>
                  <a:gd name="connsiteX1" fmla="*/ 662608 w 3776869"/>
                  <a:gd name="connsiteY1" fmla="*/ 1149461 h 3661830"/>
                  <a:gd name="connsiteX2" fmla="*/ 1802295 w 3776869"/>
                  <a:gd name="connsiteY2" fmla="*/ 3508348 h 3661830"/>
                  <a:gd name="connsiteX3" fmla="*/ 3180521 w 3776869"/>
                  <a:gd name="connsiteY3" fmla="*/ 288070 h 3661830"/>
                  <a:gd name="connsiteX4" fmla="*/ 3776869 w 3776869"/>
                  <a:gd name="connsiteY4" fmla="*/ 155548 h 3661830"/>
                  <a:gd name="connsiteX0" fmla="*/ 0 w 3776869"/>
                  <a:gd name="connsiteY0" fmla="*/ 2317567 h 3689312"/>
                  <a:gd name="connsiteX1" fmla="*/ 662608 w 3776869"/>
                  <a:gd name="connsiteY1" fmla="*/ 1151376 h 3689312"/>
                  <a:gd name="connsiteX2" fmla="*/ 2093842 w 3776869"/>
                  <a:gd name="connsiteY2" fmla="*/ 3536768 h 3689312"/>
                  <a:gd name="connsiteX3" fmla="*/ 3180521 w 3776869"/>
                  <a:gd name="connsiteY3" fmla="*/ 289985 h 3689312"/>
                  <a:gd name="connsiteX4" fmla="*/ 3776869 w 3776869"/>
                  <a:gd name="connsiteY4" fmla="*/ 157463 h 3689312"/>
                  <a:gd name="connsiteX0" fmla="*/ 0 w 3776869"/>
                  <a:gd name="connsiteY0" fmla="*/ 2491629 h 3720949"/>
                  <a:gd name="connsiteX1" fmla="*/ 662608 w 3776869"/>
                  <a:gd name="connsiteY1" fmla="*/ 1325438 h 3720949"/>
                  <a:gd name="connsiteX2" fmla="*/ 2093842 w 3776869"/>
                  <a:gd name="connsiteY2" fmla="*/ 3710830 h 3720949"/>
                  <a:gd name="connsiteX3" fmla="*/ 2835965 w 3776869"/>
                  <a:gd name="connsiteY3" fmla="*/ 225508 h 3720949"/>
                  <a:gd name="connsiteX4" fmla="*/ 3776869 w 3776869"/>
                  <a:gd name="connsiteY4" fmla="*/ 331525 h 3720949"/>
                  <a:gd name="connsiteX0" fmla="*/ 0 w 3776869"/>
                  <a:gd name="connsiteY0" fmla="*/ 2491629 h 3834121"/>
                  <a:gd name="connsiteX1" fmla="*/ 662608 w 3776869"/>
                  <a:gd name="connsiteY1" fmla="*/ 1325438 h 3834121"/>
                  <a:gd name="connsiteX2" fmla="*/ 2093842 w 3776869"/>
                  <a:gd name="connsiteY2" fmla="*/ 3710830 h 3834121"/>
                  <a:gd name="connsiteX3" fmla="*/ 2835965 w 3776869"/>
                  <a:gd name="connsiteY3" fmla="*/ 225508 h 3834121"/>
                  <a:gd name="connsiteX4" fmla="*/ 3776869 w 3776869"/>
                  <a:gd name="connsiteY4" fmla="*/ 331525 h 3834121"/>
                  <a:gd name="connsiteX0" fmla="*/ 0 w 3670852"/>
                  <a:gd name="connsiteY0" fmla="*/ 2942203 h 3831608"/>
                  <a:gd name="connsiteX1" fmla="*/ 556591 w 3670852"/>
                  <a:gd name="connsiteY1" fmla="*/ 1325438 h 3831608"/>
                  <a:gd name="connsiteX2" fmla="*/ 1987825 w 3670852"/>
                  <a:gd name="connsiteY2" fmla="*/ 3710830 h 3831608"/>
                  <a:gd name="connsiteX3" fmla="*/ 2729948 w 3670852"/>
                  <a:gd name="connsiteY3" fmla="*/ 225508 h 3831608"/>
                  <a:gd name="connsiteX4" fmla="*/ 3670852 w 3670852"/>
                  <a:gd name="connsiteY4" fmla="*/ 331525 h 3831608"/>
                  <a:gd name="connsiteX0" fmla="*/ 0 w 3670852"/>
                  <a:gd name="connsiteY0" fmla="*/ 2939288 h 3790089"/>
                  <a:gd name="connsiteX1" fmla="*/ 556591 w 3670852"/>
                  <a:gd name="connsiteY1" fmla="*/ 1322523 h 3790089"/>
                  <a:gd name="connsiteX2" fmla="*/ 2120347 w 3670852"/>
                  <a:gd name="connsiteY2" fmla="*/ 3668158 h 3790089"/>
                  <a:gd name="connsiteX3" fmla="*/ 2729948 w 3670852"/>
                  <a:gd name="connsiteY3" fmla="*/ 222593 h 3790089"/>
                  <a:gd name="connsiteX4" fmla="*/ 3670852 w 3670852"/>
                  <a:gd name="connsiteY4" fmla="*/ 328610 h 3790089"/>
                  <a:gd name="connsiteX0" fmla="*/ 0 w 3670852"/>
                  <a:gd name="connsiteY0" fmla="*/ 2908230 h 3646390"/>
                  <a:gd name="connsiteX1" fmla="*/ 556591 w 3670852"/>
                  <a:gd name="connsiteY1" fmla="*/ 1291465 h 3646390"/>
                  <a:gd name="connsiteX2" fmla="*/ 2120347 w 3670852"/>
                  <a:gd name="connsiteY2" fmla="*/ 3637100 h 3646390"/>
                  <a:gd name="connsiteX3" fmla="*/ 2915478 w 3670852"/>
                  <a:gd name="connsiteY3" fmla="*/ 231291 h 3646390"/>
                  <a:gd name="connsiteX4" fmla="*/ 3670852 w 3670852"/>
                  <a:gd name="connsiteY4" fmla="*/ 297552 h 3646390"/>
                  <a:gd name="connsiteX0" fmla="*/ 0 w 3670852"/>
                  <a:gd name="connsiteY0" fmla="*/ 2908230 h 3646390"/>
                  <a:gd name="connsiteX1" fmla="*/ 556591 w 3670852"/>
                  <a:gd name="connsiteY1" fmla="*/ 1291465 h 3646390"/>
                  <a:gd name="connsiteX2" fmla="*/ 2120347 w 3670852"/>
                  <a:gd name="connsiteY2" fmla="*/ 3637100 h 3646390"/>
                  <a:gd name="connsiteX3" fmla="*/ 2915478 w 3670852"/>
                  <a:gd name="connsiteY3" fmla="*/ 231291 h 3646390"/>
                  <a:gd name="connsiteX4" fmla="*/ 3670852 w 3670852"/>
                  <a:gd name="connsiteY4" fmla="*/ 297552 h 3646390"/>
                  <a:gd name="connsiteX0" fmla="*/ 0 w 3670852"/>
                  <a:gd name="connsiteY0" fmla="*/ 2908230 h 3775135"/>
                  <a:gd name="connsiteX1" fmla="*/ 556591 w 3670852"/>
                  <a:gd name="connsiteY1" fmla="*/ 1291465 h 3775135"/>
                  <a:gd name="connsiteX2" fmla="*/ 2120347 w 3670852"/>
                  <a:gd name="connsiteY2" fmla="*/ 3637100 h 3775135"/>
                  <a:gd name="connsiteX3" fmla="*/ 2915478 w 3670852"/>
                  <a:gd name="connsiteY3" fmla="*/ 231291 h 3775135"/>
                  <a:gd name="connsiteX4" fmla="*/ 3670852 w 3670852"/>
                  <a:gd name="connsiteY4" fmla="*/ 297552 h 3775135"/>
                  <a:gd name="connsiteX0" fmla="*/ 0 w 3670852"/>
                  <a:gd name="connsiteY0" fmla="*/ 2908230 h 3873823"/>
                  <a:gd name="connsiteX1" fmla="*/ 556591 w 3670852"/>
                  <a:gd name="connsiteY1" fmla="*/ 1291465 h 3873823"/>
                  <a:gd name="connsiteX2" fmla="*/ 2120347 w 3670852"/>
                  <a:gd name="connsiteY2" fmla="*/ 3637100 h 3873823"/>
                  <a:gd name="connsiteX3" fmla="*/ 2915478 w 3670852"/>
                  <a:gd name="connsiteY3" fmla="*/ 231291 h 3873823"/>
                  <a:gd name="connsiteX4" fmla="*/ 3670852 w 3670852"/>
                  <a:gd name="connsiteY4" fmla="*/ 297552 h 3873823"/>
                  <a:gd name="connsiteX0" fmla="*/ 0 w 3498574"/>
                  <a:gd name="connsiteY0" fmla="*/ 2192613 h 3880404"/>
                  <a:gd name="connsiteX1" fmla="*/ 384313 w 3498574"/>
                  <a:gd name="connsiteY1" fmla="*/ 1291465 h 3880404"/>
                  <a:gd name="connsiteX2" fmla="*/ 1948069 w 3498574"/>
                  <a:gd name="connsiteY2" fmla="*/ 3637100 h 3880404"/>
                  <a:gd name="connsiteX3" fmla="*/ 2743200 w 3498574"/>
                  <a:gd name="connsiteY3" fmla="*/ 231291 h 3880404"/>
                  <a:gd name="connsiteX4" fmla="*/ 3498574 w 3498574"/>
                  <a:gd name="connsiteY4" fmla="*/ 297552 h 3880404"/>
                  <a:gd name="connsiteX0" fmla="*/ 0 w 3458817"/>
                  <a:gd name="connsiteY0" fmla="*/ 1675778 h 3885372"/>
                  <a:gd name="connsiteX1" fmla="*/ 344556 w 3458817"/>
                  <a:gd name="connsiteY1" fmla="*/ 1291465 h 3885372"/>
                  <a:gd name="connsiteX2" fmla="*/ 1908312 w 3458817"/>
                  <a:gd name="connsiteY2" fmla="*/ 3637100 h 3885372"/>
                  <a:gd name="connsiteX3" fmla="*/ 2703443 w 3458817"/>
                  <a:gd name="connsiteY3" fmla="*/ 231291 h 3885372"/>
                  <a:gd name="connsiteX4" fmla="*/ 3458817 w 3458817"/>
                  <a:gd name="connsiteY4" fmla="*/ 297552 h 3885372"/>
                  <a:gd name="connsiteX0" fmla="*/ 0 w 3458817"/>
                  <a:gd name="connsiteY0" fmla="*/ 1675778 h 3885372"/>
                  <a:gd name="connsiteX1" fmla="*/ 344556 w 3458817"/>
                  <a:gd name="connsiteY1" fmla="*/ 1291465 h 3885372"/>
                  <a:gd name="connsiteX2" fmla="*/ 1908312 w 3458817"/>
                  <a:gd name="connsiteY2" fmla="*/ 3637100 h 3885372"/>
                  <a:gd name="connsiteX3" fmla="*/ 2703443 w 3458817"/>
                  <a:gd name="connsiteY3" fmla="*/ 231291 h 3885372"/>
                  <a:gd name="connsiteX4" fmla="*/ 3458817 w 3458817"/>
                  <a:gd name="connsiteY4" fmla="*/ 297552 h 3885372"/>
                  <a:gd name="connsiteX0" fmla="*/ 0 w 3458817"/>
                  <a:gd name="connsiteY0" fmla="*/ 1675778 h 3878542"/>
                  <a:gd name="connsiteX1" fmla="*/ 344556 w 3458817"/>
                  <a:gd name="connsiteY1" fmla="*/ 1291465 h 3878542"/>
                  <a:gd name="connsiteX2" fmla="*/ 1908312 w 3458817"/>
                  <a:gd name="connsiteY2" fmla="*/ 3637100 h 3878542"/>
                  <a:gd name="connsiteX3" fmla="*/ 2703443 w 3458817"/>
                  <a:gd name="connsiteY3" fmla="*/ 231291 h 3878542"/>
                  <a:gd name="connsiteX4" fmla="*/ 3458817 w 3458817"/>
                  <a:gd name="connsiteY4" fmla="*/ 297552 h 3878542"/>
                  <a:gd name="connsiteX0" fmla="*/ 0 w 3458817"/>
                  <a:gd name="connsiteY0" fmla="*/ 1675778 h 3884596"/>
                  <a:gd name="connsiteX1" fmla="*/ 344556 w 3458817"/>
                  <a:gd name="connsiteY1" fmla="*/ 1291465 h 3884596"/>
                  <a:gd name="connsiteX2" fmla="*/ 1908312 w 3458817"/>
                  <a:gd name="connsiteY2" fmla="*/ 3637100 h 3884596"/>
                  <a:gd name="connsiteX3" fmla="*/ 2703443 w 3458817"/>
                  <a:gd name="connsiteY3" fmla="*/ 231291 h 3884596"/>
                  <a:gd name="connsiteX4" fmla="*/ 3458817 w 3458817"/>
                  <a:gd name="connsiteY4" fmla="*/ 297552 h 3884596"/>
                  <a:gd name="connsiteX0" fmla="*/ 0 w 3114261"/>
                  <a:gd name="connsiteY0" fmla="*/ 1291465 h 3884596"/>
                  <a:gd name="connsiteX1" fmla="*/ 1563756 w 3114261"/>
                  <a:gd name="connsiteY1" fmla="*/ 3637100 h 3884596"/>
                  <a:gd name="connsiteX2" fmla="*/ 2358887 w 3114261"/>
                  <a:gd name="connsiteY2" fmla="*/ 231291 h 3884596"/>
                  <a:gd name="connsiteX3" fmla="*/ 3114261 w 3114261"/>
                  <a:gd name="connsiteY3" fmla="*/ 297552 h 388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14261" h="3884596">
                    <a:moveTo>
                      <a:pt x="0" y="1291465"/>
                    </a:moveTo>
                    <a:cubicBezTo>
                      <a:pt x="437321" y="1605100"/>
                      <a:pt x="786295" y="4781205"/>
                      <a:pt x="1563756" y="3637100"/>
                    </a:cubicBezTo>
                    <a:cubicBezTo>
                      <a:pt x="2341217" y="2492995"/>
                      <a:pt x="2100470" y="787882"/>
                      <a:pt x="2358887" y="231291"/>
                    </a:cubicBezTo>
                    <a:cubicBezTo>
                      <a:pt x="2617305" y="-325300"/>
                      <a:pt x="3114261" y="297552"/>
                      <a:pt x="3114261" y="297552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>
                <a:off x="965189" y="4747265"/>
                <a:ext cx="2072731" cy="0"/>
              </a:xfrm>
              <a:prstGeom prst="line">
                <a:avLst/>
              </a:prstGeom>
              <a:ln w="76200">
                <a:solidFill>
                  <a:srgbClr val="FF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V="1">
                <a:off x="1093617" y="2597133"/>
                <a:ext cx="1939100" cy="4108467"/>
              </a:xfrm>
              <a:prstGeom prst="line">
                <a:avLst/>
              </a:prstGeom>
              <a:ln w="7620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Freeform 60"/>
              <p:cNvSpPr/>
              <p:nvPr/>
            </p:nvSpPr>
            <p:spPr>
              <a:xfrm>
                <a:off x="931951" y="849143"/>
                <a:ext cx="1953569" cy="4362039"/>
              </a:xfrm>
              <a:custGeom>
                <a:avLst/>
                <a:gdLst>
                  <a:gd name="connsiteX0" fmla="*/ 0 w 1921565"/>
                  <a:gd name="connsiteY0" fmla="*/ 3405808 h 4376856"/>
                  <a:gd name="connsiteX1" fmla="*/ 145774 w 1921565"/>
                  <a:gd name="connsiteY1" fmla="*/ 3750365 h 4376856"/>
                  <a:gd name="connsiteX2" fmla="*/ 583095 w 1921565"/>
                  <a:gd name="connsiteY2" fmla="*/ 4373217 h 4376856"/>
                  <a:gd name="connsiteX3" fmla="*/ 1046922 w 1921565"/>
                  <a:gd name="connsiteY3" fmla="*/ 3935895 h 4376856"/>
                  <a:gd name="connsiteX4" fmla="*/ 1510748 w 1921565"/>
                  <a:gd name="connsiteY4" fmla="*/ 2570921 h 4376856"/>
                  <a:gd name="connsiteX5" fmla="*/ 1921565 w 1921565"/>
                  <a:gd name="connsiteY5" fmla="*/ 0 h 4376856"/>
                  <a:gd name="connsiteX0" fmla="*/ 0 w 1921565"/>
                  <a:gd name="connsiteY0" fmla="*/ 3405808 h 4377072"/>
                  <a:gd name="connsiteX1" fmla="*/ 145774 w 1921565"/>
                  <a:gd name="connsiteY1" fmla="*/ 3750365 h 4377072"/>
                  <a:gd name="connsiteX2" fmla="*/ 583095 w 1921565"/>
                  <a:gd name="connsiteY2" fmla="*/ 4373217 h 4377072"/>
                  <a:gd name="connsiteX3" fmla="*/ 1046922 w 1921565"/>
                  <a:gd name="connsiteY3" fmla="*/ 3935895 h 4377072"/>
                  <a:gd name="connsiteX4" fmla="*/ 1494223 w 1921565"/>
                  <a:gd name="connsiteY4" fmla="*/ 2499312 h 4377072"/>
                  <a:gd name="connsiteX5" fmla="*/ 1921565 w 1921565"/>
                  <a:gd name="connsiteY5" fmla="*/ 0 h 4377072"/>
                  <a:gd name="connsiteX0" fmla="*/ 0 w 1921565"/>
                  <a:gd name="connsiteY0" fmla="*/ 3405808 h 4376602"/>
                  <a:gd name="connsiteX1" fmla="*/ 132058 w 1921565"/>
                  <a:gd name="connsiteY1" fmla="*/ 3764081 h 4376602"/>
                  <a:gd name="connsiteX2" fmla="*/ 583095 w 1921565"/>
                  <a:gd name="connsiteY2" fmla="*/ 4373217 h 4376602"/>
                  <a:gd name="connsiteX3" fmla="*/ 1046922 w 1921565"/>
                  <a:gd name="connsiteY3" fmla="*/ 3935895 h 4376602"/>
                  <a:gd name="connsiteX4" fmla="*/ 1494223 w 1921565"/>
                  <a:gd name="connsiteY4" fmla="*/ 2499312 h 4376602"/>
                  <a:gd name="connsiteX5" fmla="*/ 1921565 w 1921565"/>
                  <a:gd name="connsiteY5" fmla="*/ 0 h 4376602"/>
                  <a:gd name="connsiteX0" fmla="*/ 0 w 1921565"/>
                  <a:gd name="connsiteY0" fmla="*/ 3405808 h 4376602"/>
                  <a:gd name="connsiteX1" fmla="*/ 132058 w 1921565"/>
                  <a:gd name="connsiteY1" fmla="*/ 3764081 h 4376602"/>
                  <a:gd name="connsiteX2" fmla="*/ 583095 w 1921565"/>
                  <a:gd name="connsiteY2" fmla="*/ 4373217 h 4376602"/>
                  <a:gd name="connsiteX3" fmla="*/ 1046922 w 1921565"/>
                  <a:gd name="connsiteY3" fmla="*/ 3935895 h 4376602"/>
                  <a:gd name="connsiteX4" fmla="*/ 1494223 w 1921565"/>
                  <a:gd name="connsiteY4" fmla="*/ 2499312 h 4376602"/>
                  <a:gd name="connsiteX5" fmla="*/ 1921565 w 1921565"/>
                  <a:gd name="connsiteY5" fmla="*/ 0 h 4376602"/>
                  <a:gd name="connsiteX0" fmla="*/ 0 w 1921565"/>
                  <a:gd name="connsiteY0" fmla="*/ 3405808 h 4380862"/>
                  <a:gd name="connsiteX1" fmla="*/ 132058 w 1921565"/>
                  <a:gd name="connsiteY1" fmla="*/ 3764081 h 4380862"/>
                  <a:gd name="connsiteX2" fmla="*/ 583095 w 1921565"/>
                  <a:gd name="connsiteY2" fmla="*/ 4373217 h 4380862"/>
                  <a:gd name="connsiteX3" fmla="*/ 1046922 w 1921565"/>
                  <a:gd name="connsiteY3" fmla="*/ 3935895 h 4380862"/>
                  <a:gd name="connsiteX4" fmla="*/ 1494223 w 1921565"/>
                  <a:gd name="connsiteY4" fmla="*/ 2499312 h 4380862"/>
                  <a:gd name="connsiteX5" fmla="*/ 1921565 w 1921565"/>
                  <a:gd name="connsiteY5" fmla="*/ 0 h 4380862"/>
                  <a:gd name="connsiteX0" fmla="*/ 0 w 1921565"/>
                  <a:gd name="connsiteY0" fmla="*/ 3405808 h 4371981"/>
                  <a:gd name="connsiteX1" fmla="*/ 132058 w 1921565"/>
                  <a:gd name="connsiteY1" fmla="*/ 3764081 h 4371981"/>
                  <a:gd name="connsiteX2" fmla="*/ 532803 w 1921565"/>
                  <a:gd name="connsiteY2" fmla="*/ 4364073 h 4371981"/>
                  <a:gd name="connsiteX3" fmla="*/ 1046922 w 1921565"/>
                  <a:gd name="connsiteY3" fmla="*/ 3935895 h 4371981"/>
                  <a:gd name="connsiteX4" fmla="*/ 1494223 w 1921565"/>
                  <a:gd name="connsiteY4" fmla="*/ 2499312 h 4371981"/>
                  <a:gd name="connsiteX5" fmla="*/ 1921565 w 1921565"/>
                  <a:gd name="connsiteY5" fmla="*/ 0 h 4371981"/>
                  <a:gd name="connsiteX0" fmla="*/ 0 w 1921565"/>
                  <a:gd name="connsiteY0" fmla="*/ 3405808 h 4354275"/>
                  <a:gd name="connsiteX1" fmla="*/ 132058 w 1921565"/>
                  <a:gd name="connsiteY1" fmla="*/ 3764081 h 4354275"/>
                  <a:gd name="connsiteX2" fmla="*/ 541947 w 1921565"/>
                  <a:gd name="connsiteY2" fmla="*/ 4345785 h 4354275"/>
                  <a:gd name="connsiteX3" fmla="*/ 1046922 w 1921565"/>
                  <a:gd name="connsiteY3" fmla="*/ 3935895 h 4354275"/>
                  <a:gd name="connsiteX4" fmla="*/ 1494223 w 1921565"/>
                  <a:gd name="connsiteY4" fmla="*/ 2499312 h 4354275"/>
                  <a:gd name="connsiteX5" fmla="*/ 1921565 w 1921565"/>
                  <a:gd name="connsiteY5" fmla="*/ 0 h 4354275"/>
                  <a:gd name="connsiteX0" fmla="*/ 0 w 1944425"/>
                  <a:gd name="connsiteY0" fmla="*/ 3387520 h 4354275"/>
                  <a:gd name="connsiteX1" fmla="*/ 154918 w 1944425"/>
                  <a:gd name="connsiteY1" fmla="*/ 3764081 h 4354275"/>
                  <a:gd name="connsiteX2" fmla="*/ 564807 w 1944425"/>
                  <a:gd name="connsiteY2" fmla="*/ 4345785 h 4354275"/>
                  <a:gd name="connsiteX3" fmla="*/ 1069782 w 1944425"/>
                  <a:gd name="connsiteY3" fmla="*/ 3935895 h 4354275"/>
                  <a:gd name="connsiteX4" fmla="*/ 1517083 w 1944425"/>
                  <a:gd name="connsiteY4" fmla="*/ 2499312 h 4354275"/>
                  <a:gd name="connsiteX5" fmla="*/ 1944425 w 1944425"/>
                  <a:gd name="connsiteY5" fmla="*/ 0 h 4354275"/>
                  <a:gd name="connsiteX0" fmla="*/ 0 w 1935281"/>
                  <a:gd name="connsiteY0" fmla="*/ 3346372 h 4354275"/>
                  <a:gd name="connsiteX1" fmla="*/ 145774 w 1935281"/>
                  <a:gd name="connsiteY1" fmla="*/ 3764081 h 4354275"/>
                  <a:gd name="connsiteX2" fmla="*/ 555663 w 1935281"/>
                  <a:gd name="connsiteY2" fmla="*/ 4345785 h 4354275"/>
                  <a:gd name="connsiteX3" fmla="*/ 1060638 w 1935281"/>
                  <a:gd name="connsiteY3" fmla="*/ 3935895 h 4354275"/>
                  <a:gd name="connsiteX4" fmla="*/ 1507939 w 1935281"/>
                  <a:gd name="connsiteY4" fmla="*/ 2499312 h 4354275"/>
                  <a:gd name="connsiteX5" fmla="*/ 1935281 w 1935281"/>
                  <a:gd name="connsiteY5" fmla="*/ 0 h 4354275"/>
                  <a:gd name="connsiteX0" fmla="*/ 0 w 1935281"/>
                  <a:gd name="connsiteY0" fmla="*/ 3346372 h 4354275"/>
                  <a:gd name="connsiteX1" fmla="*/ 145774 w 1935281"/>
                  <a:gd name="connsiteY1" fmla="*/ 3764081 h 4354275"/>
                  <a:gd name="connsiteX2" fmla="*/ 555663 w 1935281"/>
                  <a:gd name="connsiteY2" fmla="*/ 4345785 h 4354275"/>
                  <a:gd name="connsiteX3" fmla="*/ 1060638 w 1935281"/>
                  <a:gd name="connsiteY3" fmla="*/ 3935895 h 4354275"/>
                  <a:gd name="connsiteX4" fmla="*/ 1507939 w 1935281"/>
                  <a:gd name="connsiteY4" fmla="*/ 2499312 h 4354275"/>
                  <a:gd name="connsiteX5" fmla="*/ 1935281 w 1935281"/>
                  <a:gd name="connsiteY5" fmla="*/ 0 h 4354275"/>
                  <a:gd name="connsiteX0" fmla="*/ 0 w 1935281"/>
                  <a:gd name="connsiteY0" fmla="*/ 3346372 h 4348506"/>
                  <a:gd name="connsiteX1" fmla="*/ 141202 w 1935281"/>
                  <a:gd name="connsiteY1" fmla="*/ 3796085 h 4348506"/>
                  <a:gd name="connsiteX2" fmla="*/ 555663 w 1935281"/>
                  <a:gd name="connsiteY2" fmla="*/ 4345785 h 4348506"/>
                  <a:gd name="connsiteX3" fmla="*/ 1060638 w 1935281"/>
                  <a:gd name="connsiteY3" fmla="*/ 3935895 h 4348506"/>
                  <a:gd name="connsiteX4" fmla="*/ 1507939 w 1935281"/>
                  <a:gd name="connsiteY4" fmla="*/ 2499312 h 4348506"/>
                  <a:gd name="connsiteX5" fmla="*/ 1935281 w 1935281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62038"/>
                  <a:gd name="connsiteX1" fmla="*/ 159490 w 1953569"/>
                  <a:gd name="connsiteY1" fmla="*/ 3796085 h 4362038"/>
                  <a:gd name="connsiteX2" fmla="*/ 596811 w 1953569"/>
                  <a:gd name="connsiteY2" fmla="*/ 4359501 h 4362038"/>
                  <a:gd name="connsiteX3" fmla="*/ 1078926 w 1953569"/>
                  <a:gd name="connsiteY3" fmla="*/ 3935895 h 4362038"/>
                  <a:gd name="connsiteX4" fmla="*/ 1526227 w 1953569"/>
                  <a:gd name="connsiteY4" fmla="*/ 2499312 h 4362038"/>
                  <a:gd name="connsiteX5" fmla="*/ 1953569 w 1953569"/>
                  <a:gd name="connsiteY5" fmla="*/ 0 h 4362038"/>
                  <a:gd name="connsiteX0" fmla="*/ 0 w 1953569"/>
                  <a:gd name="connsiteY0" fmla="*/ 3314368 h 4362038"/>
                  <a:gd name="connsiteX1" fmla="*/ 159490 w 1953569"/>
                  <a:gd name="connsiteY1" fmla="*/ 3796085 h 4362038"/>
                  <a:gd name="connsiteX2" fmla="*/ 596811 w 1953569"/>
                  <a:gd name="connsiteY2" fmla="*/ 4359501 h 4362038"/>
                  <a:gd name="connsiteX3" fmla="*/ 1078926 w 1953569"/>
                  <a:gd name="connsiteY3" fmla="*/ 3935895 h 4362038"/>
                  <a:gd name="connsiteX4" fmla="*/ 1526227 w 1953569"/>
                  <a:gd name="connsiteY4" fmla="*/ 2499312 h 4362038"/>
                  <a:gd name="connsiteX5" fmla="*/ 1953569 w 1953569"/>
                  <a:gd name="connsiteY5" fmla="*/ 0 h 4362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3569" h="4362038">
                    <a:moveTo>
                      <a:pt x="0" y="3314368"/>
                    </a:moveTo>
                    <a:cubicBezTo>
                      <a:pt x="65444" y="3547761"/>
                      <a:pt x="82882" y="3603608"/>
                      <a:pt x="159490" y="3796085"/>
                    </a:cubicBezTo>
                    <a:cubicBezTo>
                      <a:pt x="236098" y="3988562"/>
                      <a:pt x="443572" y="4336199"/>
                      <a:pt x="596811" y="4359501"/>
                    </a:cubicBezTo>
                    <a:cubicBezTo>
                      <a:pt x="750050" y="4382803"/>
                      <a:pt x="924023" y="4245927"/>
                      <a:pt x="1078926" y="3935895"/>
                    </a:cubicBezTo>
                    <a:cubicBezTo>
                      <a:pt x="1233829" y="3625863"/>
                      <a:pt x="1380453" y="3155295"/>
                      <a:pt x="1526227" y="2499312"/>
                    </a:cubicBezTo>
                    <a:cubicBezTo>
                      <a:pt x="1672001" y="1843329"/>
                      <a:pt x="1821047" y="957469"/>
                      <a:pt x="1953569" y="0"/>
                    </a:cubicBezTo>
                  </a:path>
                </a:pathLst>
              </a:custGeom>
              <a:noFill/>
              <a:ln w="76200">
                <a:solidFill>
                  <a:srgbClr val="CC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4724400" y="6096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Power series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90" name="Oval 189"/>
            <p:cNvSpPr/>
            <p:nvPr/>
          </p:nvSpPr>
          <p:spPr>
            <a:xfrm>
              <a:off x="6972138" y="2377668"/>
              <a:ext cx="214233" cy="214233"/>
            </a:xfrm>
            <a:prstGeom prst="ellipse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2400" y="3733800"/>
            <a:ext cx="4267200" cy="2290402"/>
            <a:chOff x="152400" y="3733800"/>
            <a:chExt cx="4267200" cy="2290402"/>
          </a:xfrm>
        </p:grpSpPr>
        <p:sp>
          <p:nvSpPr>
            <p:cNvPr id="9" name="TextBox 8"/>
            <p:cNvSpPr txBox="1"/>
            <p:nvPr/>
          </p:nvSpPr>
          <p:spPr>
            <a:xfrm>
              <a:off x="152400" y="37338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Power series for sine and cosine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TextBox 190"/>
                <p:cNvSpPr txBox="1"/>
                <p:nvPr/>
              </p:nvSpPr>
              <p:spPr>
                <a:xfrm>
                  <a:off x="545542" y="4377098"/>
                  <a:ext cx="3340658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7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+⋯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91" name="TextBox 19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542" y="4377098"/>
                  <a:ext cx="3340658" cy="65210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TextBox 191"/>
                <p:cNvSpPr txBox="1"/>
                <p:nvPr/>
              </p:nvSpPr>
              <p:spPr>
                <a:xfrm>
                  <a:off x="545542" y="5372100"/>
                  <a:ext cx="3362780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=1−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+⋯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92" name="TextBox 1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542" y="5372100"/>
                  <a:ext cx="3362780" cy="65210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3" name="Group 192"/>
          <p:cNvGrpSpPr/>
          <p:nvPr/>
        </p:nvGrpSpPr>
        <p:grpSpPr>
          <a:xfrm>
            <a:off x="5638915" y="4495800"/>
            <a:ext cx="3200285" cy="1754097"/>
            <a:chOff x="457200" y="1843383"/>
            <a:chExt cx="5443462" cy="2983597"/>
          </a:xfrm>
        </p:grpSpPr>
        <p:sp>
          <p:nvSpPr>
            <p:cNvPr id="194" name="Isosceles Triangle 193"/>
            <p:cNvSpPr/>
            <p:nvPr/>
          </p:nvSpPr>
          <p:spPr>
            <a:xfrm rot="5400000" flipV="1">
              <a:off x="1658473" y="756409"/>
              <a:ext cx="2880319" cy="505426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  <a:alpha val="50000"/>
                  </a:srgbClr>
                </a:gs>
                <a:gs pos="50000">
                  <a:srgbClr val="00B050">
                    <a:shade val="67500"/>
                    <a:satMod val="115000"/>
                    <a:alpha val="30000"/>
                  </a:srgbClr>
                </a:gs>
                <a:gs pos="100000">
                  <a:srgbClr val="00B050">
                    <a:shade val="100000"/>
                    <a:satMod val="115000"/>
                    <a:alpha val="50000"/>
                  </a:srgbClr>
                </a:gs>
              </a:gsLst>
              <a:lin ang="810000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/>
                <p:cNvSpPr/>
                <p:nvPr/>
              </p:nvSpPr>
              <p:spPr>
                <a:xfrm>
                  <a:off x="3098631" y="3822839"/>
                  <a:ext cx="1069867" cy="70586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FF6699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FF6699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i="1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195" name="Rectangle 1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8631" y="3822839"/>
                  <a:ext cx="1069867" cy="70586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617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6" name="TextBox 195"/>
            <p:cNvSpPr txBox="1"/>
            <p:nvPr/>
          </p:nvSpPr>
          <p:spPr>
            <a:xfrm>
              <a:off x="4824327" y="3141861"/>
              <a:ext cx="1076335" cy="628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FF00"/>
                  </a:solidFill>
                </a:rPr>
                <a:t>1/2</a:t>
              </a:r>
              <a:endParaRPr lang="en-US" dirty="0">
                <a:solidFill>
                  <a:srgbClr val="00FF00"/>
                </a:solidFill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2937177" y="2600656"/>
              <a:ext cx="4116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TextBox 197"/>
                <p:cNvSpPr txBox="1"/>
                <p:nvPr/>
              </p:nvSpPr>
              <p:spPr>
                <a:xfrm>
                  <a:off x="1753006" y="3787547"/>
                  <a:ext cx="786054" cy="5647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98" name="TextBox 1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3006" y="3787547"/>
                  <a:ext cx="786054" cy="56477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5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9" name="Oval 198"/>
            <p:cNvSpPr/>
            <p:nvPr/>
          </p:nvSpPr>
          <p:spPr>
            <a:xfrm>
              <a:off x="457200" y="4598381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0" name="TextBox 199"/>
              <p:cNvSpPr txBox="1"/>
              <p:nvPr/>
            </p:nvSpPr>
            <p:spPr>
              <a:xfrm>
                <a:off x="4852726" y="4225400"/>
                <a:ext cx="2513957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≅3+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216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155520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0" name="TextBox 1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726" y="4225400"/>
                <a:ext cx="2513957" cy="65210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0" y="622617"/>
            <a:ext cx="4501271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3942" y="402184"/>
            <a:ext cx="481233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0" y="3810000"/>
            <a:ext cx="4356917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33942" y="3773293"/>
            <a:ext cx="471581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06495" y="373487"/>
            <a:ext cx="9756250" cy="6619741"/>
          </a:xfrm>
          <a:custGeom>
            <a:avLst/>
            <a:gdLst>
              <a:gd name="connsiteX0" fmla="*/ 0 w 10006884"/>
              <a:gd name="connsiteY0" fmla="*/ 0 h 6619741"/>
              <a:gd name="connsiteX1" fmla="*/ 5228822 w 10006884"/>
              <a:gd name="connsiteY1" fmla="*/ 12879 h 6619741"/>
              <a:gd name="connsiteX2" fmla="*/ 5203064 w 10006884"/>
              <a:gd name="connsiteY2" fmla="*/ 3168203 h 6619741"/>
              <a:gd name="connsiteX3" fmla="*/ 10006884 w 10006884"/>
              <a:gd name="connsiteY3" fmla="*/ 3129567 h 6619741"/>
              <a:gd name="connsiteX4" fmla="*/ 9620518 w 10006884"/>
              <a:gd name="connsiteY4" fmla="*/ 5937161 h 6619741"/>
              <a:gd name="connsiteX5" fmla="*/ 8229600 w 10006884"/>
              <a:gd name="connsiteY5" fmla="*/ 6001555 h 6619741"/>
              <a:gd name="connsiteX6" fmla="*/ 4855335 w 10006884"/>
              <a:gd name="connsiteY6" fmla="*/ 6619741 h 6619741"/>
              <a:gd name="connsiteX7" fmla="*/ 90152 w 10006884"/>
              <a:gd name="connsiteY7" fmla="*/ 6555347 h 6619741"/>
              <a:gd name="connsiteX8" fmla="*/ 0 w 10006884"/>
              <a:gd name="connsiteY8" fmla="*/ 0 h 661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6884" h="6619741">
                <a:moveTo>
                  <a:pt x="0" y="0"/>
                </a:moveTo>
                <a:lnTo>
                  <a:pt x="5228822" y="12879"/>
                </a:lnTo>
                <a:lnTo>
                  <a:pt x="5203064" y="3168203"/>
                </a:lnTo>
                <a:lnTo>
                  <a:pt x="10006884" y="3129567"/>
                </a:lnTo>
                <a:lnTo>
                  <a:pt x="9620518" y="5937161"/>
                </a:lnTo>
                <a:lnTo>
                  <a:pt x="8229600" y="6001555"/>
                </a:lnTo>
                <a:lnTo>
                  <a:pt x="4855335" y="6619741"/>
                </a:lnTo>
                <a:lnTo>
                  <a:pt x="90152" y="6555347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447800" y="1219200"/>
            <a:ext cx="2362200" cy="2418666"/>
            <a:chOff x="3352800" y="1230868"/>
            <a:chExt cx="2362200" cy="2418666"/>
          </a:xfrm>
        </p:grpSpPr>
        <p:sp>
          <p:nvSpPr>
            <p:cNvPr id="47" name="Rectangle 46"/>
            <p:cNvSpPr/>
            <p:nvPr/>
          </p:nvSpPr>
          <p:spPr>
            <a:xfrm>
              <a:off x="3352800" y="1230868"/>
              <a:ext cx="2362200" cy="2418666"/>
            </a:xfrm>
            <a:prstGeom prst="rect">
              <a:avLst/>
            </a:prstGeom>
            <a:gradFill flip="none" rotWithShape="1">
              <a:gsLst>
                <a:gs pos="35000">
                  <a:schemeClr val="bg2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>
              <a:outerShdw blurRad="127000" dist="127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505200" y="1307068"/>
              <a:ext cx="21165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ACME General Store</a:t>
              </a:r>
            </a:p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Sales receipt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50" name="Ink 49"/>
                <p14:cNvContentPartPr/>
                <p14:nvPr/>
              </p14:nvContentPartPr>
              <p14:xfrm>
                <a:off x="5153843" y="2176588"/>
                <a:ext cx="318060" cy="83123"/>
              </p14:xfrm>
            </p:contentPart>
          </mc:Choice>
          <mc:Fallback xmlns="">
            <p:pic>
              <p:nvPicPr>
                <p:cNvPr id="50" name="Ink 49"/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144838" y="2168672"/>
                  <a:ext cx="334629" cy="1000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1" name="Ink 50"/>
                <p14:cNvContentPartPr/>
                <p14:nvPr/>
              </p14:nvContentPartPr>
              <p14:xfrm>
                <a:off x="5134015" y="1953399"/>
                <a:ext cx="70920" cy="197640"/>
              </p14:xfrm>
            </p:contentPart>
          </mc:Choice>
          <mc:Fallback xmlns="">
            <p:pic>
              <p:nvPicPr>
                <p:cNvPr id="51" name="Ink 50"/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5123215" y="1941519"/>
                  <a:ext cx="9432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52" name="Ink 51"/>
                <p14:cNvContentPartPr/>
                <p14:nvPr/>
              </p14:nvContentPartPr>
              <p14:xfrm>
                <a:off x="5256775" y="2554237"/>
                <a:ext cx="266400" cy="85680"/>
              </p14:xfrm>
            </p:contentPart>
          </mc:Choice>
          <mc:Fallback xmlns="">
            <p:pic>
              <p:nvPicPr>
                <p:cNvPr id="52" name="Ink 51"/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246695" y="2541997"/>
                  <a:ext cx="2876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53" name="Ink 52"/>
                <p14:cNvContentPartPr/>
                <p14:nvPr/>
              </p14:nvContentPartPr>
              <p14:xfrm>
                <a:off x="5262175" y="2919997"/>
                <a:ext cx="273600" cy="7128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247775" y="2905237"/>
                  <a:ext cx="298800" cy="10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4" name="Ink 53"/>
                <p14:cNvContentPartPr/>
                <p14:nvPr/>
              </p14:nvContentPartPr>
              <p14:xfrm>
                <a:off x="5256415" y="3272437"/>
                <a:ext cx="284400" cy="10080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241295" y="3259837"/>
                  <a:ext cx="305640" cy="128880"/>
                </a:xfrm>
                <a:prstGeom prst="rect">
                  <a:avLst/>
                </a:prstGeom>
              </p:spPr>
            </p:pic>
          </mc:Fallback>
        </mc:AlternateContent>
      </p:grp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049715"/>
              </p:ext>
            </p:extLst>
          </p:nvPr>
        </p:nvGraphicFramePr>
        <p:xfrm>
          <a:off x="762000" y="2037666"/>
          <a:ext cx="289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100"/>
                <a:gridCol w="12065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Item A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10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7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8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92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Item B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2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9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34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Item C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3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4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35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Total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rgbClr val="FF3399"/>
                          </a:solidFill>
                        </a:rPr>
                        <a:t>16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.</a:t>
                      </a:r>
                      <a:r>
                        <a:rPr lang="en-US" b="0" dirty="0" smtClean="0">
                          <a:solidFill>
                            <a:srgbClr val="FF00FF"/>
                          </a:solidFill>
                        </a:rPr>
                        <a:t>7</a:t>
                      </a:r>
                      <a:r>
                        <a:rPr lang="en-US" b="0" dirty="0" smtClean="0">
                          <a:solidFill>
                            <a:srgbClr val="CC66FF"/>
                          </a:solidFill>
                        </a:rPr>
                        <a:t>2</a:t>
                      </a:r>
                      <a:r>
                        <a:rPr lang="en-US" b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61</a:t>
                      </a:r>
                      <a:endParaRPr lang="en-US" b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Higher-order derivatives and power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0842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43" grpId="0" animBg="1"/>
      <p:bldP spid="44" grpId="0" animBg="1"/>
      <p:bldP spid="45" grpId="0" animBg="1"/>
      <p:bldP spid="46" grpId="0" animBg="1"/>
      <p:bldP spid="46" grpId="1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3657600"/>
            <a:ext cx="9807696" cy="34290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89588" y="609600"/>
            <a:ext cx="3792825" cy="2590800"/>
            <a:chOff x="389588" y="609600"/>
            <a:chExt cx="3792825" cy="2590800"/>
          </a:xfrm>
        </p:grpSpPr>
        <p:sp>
          <p:nvSpPr>
            <p:cNvPr id="72" name="TextBox 71"/>
            <p:cNvSpPr txBox="1"/>
            <p:nvPr/>
          </p:nvSpPr>
          <p:spPr>
            <a:xfrm>
              <a:off x="389588" y="609600"/>
              <a:ext cx="37928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nd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derivative and curvature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61068" y="1232831"/>
              <a:ext cx="3552988" cy="1967569"/>
              <a:chOff x="618186" y="851079"/>
              <a:chExt cx="7887634" cy="4482921"/>
            </a:xfrm>
          </p:grpSpPr>
          <p:sp>
            <p:nvSpPr>
              <p:cNvPr id="73" name="Isosceles Triangle 72"/>
              <p:cNvSpPr/>
              <p:nvPr/>
            </p:nvSpPr>
            <p:spPr>
              <a:xfrm>
                <a:off x="7086599" y="2805403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>
                <a:off x="914399" y="4246810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5140197" y="3262305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>
                <a:off x="2905063" y="3785591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>
                <a:off x="7086600" y="1156379"/>
                <a:ext cx="600137" cy="219181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>
                <a:off x="5187547" y="1752972"/>
                <a:ext cx="600137" cy="106553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flipV="1">
                <a:off x="2783330" y="1671623"/>
                <a:ext cx="600137" cy="13908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/>
              <p:cNvSpPr/>
              <p:nvPr/>
            </p:nvSpPr>
            <p:spPr>
              <a:xfrm flipV="1">
                <a:off x="914400" y="1005800"/>
                <a:ext cx="600137" cy="23867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618186" y="851079"/>
                <a:ext cx="7843234" cy="1062544"/>
              </a:xfrm>
              <a:custGeom>
                <a:avLst/>
                <a:gdLst>
                  <a:gd name="connsiteX0" fmla="*/ 0 w 7843234"/>
                  <a:gd name="connsiteY0" fmla="*/ 38636 h 1700048"/>
                  <a:gd name="connsiteX1" fmla="*/ 3825025 w 7843234"/>
                  <a:gd name="connsiteY1" fmla="*/ 1700011 h 1700048"/>
                  <a:gd name="connsiteX2" fmla="*/ 7843234 w 7843234"/>
                  <a:gd name="connsiteY2" fmla="*/ 0 h 1700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43234" h="1700048">
                    <a:moveTo>
                      <a:pt x="0" y="38636"/>
                    </a:moveTo>
                    <a:cubicBezTo>
                      <a:pt x="1258909" y="872543"/>
                      <a:pt x="2517819" y="1706450"/>
                      <a:pt x="3825025" y="1700011"/>
                    </a:cubicBezTo>
                    <a:cubicBezTo>
                      <a:pt x="5132231" y="1693572"/>
                      <a:pt x="6487732" y="846786"/>
                      <a:pt x="7843234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flipV="1">
                <a:off x="762000" y="2593722"/>
                <a:ext cx="7699420" cy="1796535"/>
              </a:xfrm>
              <a:prstGeom prst="line">
                <a:avLst/>
              </a:prstGeom>
              <a:ln w="381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618186" y="5334000"/>
                <a:ext cx="7887634" cy="0"/>
              </a:xfrm>
              <a:prstGeom prst="line">
                <a:avLst/>
              </a:prstGeom>
              <a:ln w="38100"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/>
          <p:cNvGrpSpPr/>
          <p:nvPr/>
        </p:nvGrpSpPr>
        <p:grpSpPr>
          <a:xfrm>
            <a:off x="4724400" y="609600"/>
            <a:ext cx="4267200" cy="2666621"/>
            <a:chOff x="4724400" y="609600"/>
            <a:chExt cx="4267200" cy="2666621"/>
          </a:xfrm>
        </p:grpSpPr>
        <p:sp>
          <p:nvSpPr>
            <p:cNvPr id="8" name="TextBox 7"/>
            <p:cNvSpPr txBox="1"/>
            <p:nvPr/>
          </p:nvSpPr>
          <p:spPr>
            <a:xfrm>
              <a:off x="4724400" y="6096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Power series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343939" y="925551"/>
              <a:ext cx="3114261" cy="2350670"/>
              <a:chOff x="327851" y="844834"/>
              <a:chExt cx="3114261" cy="5860766"/>
            </a:xfrm>
          </p:grpSpPr>
          <p:sp>
            <p:nvSpPr>
              <p:cNvPr id="182" name="Freeform 181"/>
              <p:cNvSpPr/>
              <p:nvPr/>
            </p:nvSpPr>
            <p:spPr>
              <a:xfrm>
                <a:off x="327851" y="1302355"/>
                <a:ext cx="3114261" cy="3884596"/>
              </a:xfrm>
              <a:custGeom>
                <a:avLst/>
                <a:gdLst>
                  <a:gd name="connsiteX0" fmla="*/ 0 w 3776869"/>
                  <a:gd name="connsiteY0" fmla="*/ 2315652 h 3514784"/>
                  <a:gd name="connsiteX1" fmla="*/ 662608 w 3776869"/>
                  <a:gd name="connsiteY1" fmla="*/ 1149461 h 3514784"/>
                  <a:gd name="connsiteX2" fmla="*/ 1802295 w 3776869"/>
                  <a:gd name="connsiteY2" fmla="*/ 3508348 h 3514784"/>
                  <a:gd name="connsiteX3" fmla="*/ 3180521 w 3776869"/>
                  <a:gd name="connsiteY3" fmla="*/ 288070 h 3514784"/>
                  <a:gd name="connsiteX4" fmla="*/ 3776869 w 3776869"/>
                  <a:gd name="connsiteY4" fmla="*/ 155548 h 3514784"/>
                  <a:gd name="connsiteX0" fmla="*/ 0 w 3776869"/>
                  <a:gd name="connsiteY0" fmla="*/ 2315652 h 3661830"/>
                  <a:gd name="connsiteX1" fmla="*/ 662608 w 3776869"/>
                  <a:gd name="connsiteY1" fmla="*/ 1149461 h 3661830"/>
                  <a:gd name="connsiteX2" fmla="*/ 1802295 w 3776869"/>
                  <a:gd name="connsiteY2" fmla="*/ 3508348 h 3661830"/>
                  <a:gd name="connsiteX3" fmla="*/ 3180521 w 3776869"/>
                  <a:gd name="connsiteY3" fmla="*/ 288070 h 3661830"/>
                  <a:gd name="connsiteX4" fmla="*/ 3776869 w 3776869"/>
                  <a:gd name="connsiteY4" fmla="*/ 155548 h 3661830"/>
                  <a:gd name="connsiteX0" fmla="*/ 0 w 3776869"/>
                  <a:gd name="connsiteY0" fmla="*/ 2317567 h 3689312"/>
                  <a:gd name="connsiteX1" fmla="*/ 662608 w 3776869"/>
                  <a:gd name="connsiteY1" fmla="*/ 1151376 h 3689312"/>
                  <a:gd name="connsiteX2" fmla="*/ 2093842 w 3776869"/>
                  <a:gd name="connsiteY2" fmla="*/ 3536768 h 3689312"/>
                  <a:gd name="connsiteX3" fmla="*/ 3180521 w 3776869"/>
                  <a:gd name="connsiteY3" fmla="*/ 289985 h 3689312"/>
                  <a:gd name="connsiteX4" fmla="*/ 3776869 w 3776869"/>
                  <a:gd name="connsiteY4" fmla="*/ 157463 h 3689312"/>
                  <a:gd name="connsiteX0" fmla="*/ 0 w 3776869"/>
                  <a:gd name="connsiteY0" fmla="*/ 2491629 h 3720949"/>
                  <a:gd name="connsiteX1" fmla="*/ 662608 w 3776869"/>
                  <a:gd name="connsiteY1" fmla="*/ 1325438 h 3720949"/>
                  <a:gd name="connsiteX2" fmla="*/ 2093842 w 3776869"/>
                  <a:gd name="connsiteY2" fmla="*/ 3710830 h 3720949"/>
                  <a:gd name="connsiteX3" fmla="*/ 2835965 w 3776869"/>
                  <a:gd name="connsiteY3" fmla="*/ 225508 h 3720949"/>
                  <a:gd name="connsiteX4" fmla="*/ 3776869 w 3776869"/>
                  <a:gd name="connsiteY4" fmla="*/ 331525 h 3720949"/>
                  <a:gd name="connsiteX0" fmla="*/ 0 w 3776869"/>
                  <a:gd name="connsiteY0" fmla="*/ 2491629 h 3834121"/>
                  <a:gd name="connsiteX1" fmla="*/ 662608 w 3776869"/>
                  <a:gd name="connsiteY1" fmla="*/ 1325438 h 3834121"/>
                  <a:gd name="connsiteX2" fmla="*/ 2093842 w 3776869"/>
                  <a:gd name="connsiteY2" fmla="*/ 3710830 h 3834121"/>
                  <a:gd name="connsiteX3" fmla="*/ 2835965 w 3776869"/>
                  <a:gd name="connsiteY3" fmla="*/ 225508 h 3834121"/>
                  <a:gd name="connsiteX4" fmla="*/ 3776869 w 3776869"/>
                  <a:gd name="connsiteY4" fmla="*/ 331525 h 3834121"/>
                  <a:gd name="connsiteX0" fmla="*/ 0 w 3670852"/>
                  <a:gd name="connsiteY0" fmla="*/ 2942203 h 3831608"/>
                  <a:gd name="connsiteX1" fmla="*/ 556591 w 3670852"/>
                  <a:gd name="connsiteY1" fmla="*/ 1325438 h 3831608"/>
                  <a:gd name="connsiteX2" fmla="*/ 1987825 w 3670852"/>
                  <a:gd name="connsiteY2" fmla="*/ 3710830 h 3831608"/>
                  <a:gd name="connsiteX3" fmla="*/ 2729948 w 3670852"/>
                  <a:gd name="connsiteY3" fmla="*/ 225508 h 3831608"/>
                  <a:gd name="connsiteX4" fmla="*/ 3670852 w 3670852"/>
                  <a:gd name="connsiteY4" fmla="*/ 331525 h 3831608"/>
                  <a:gd name="connsiteX0" fmla="*/ 0 w 3670852"/>
                  <a:gd name="connsiteY0" fmla="*/ 2939288 h 3790089"/>
                  <a:gd name="connsiteX1" fmla="*/ 556591 w 3670852"/>
                  <a:gd name="connsiteY1" fmla="*/ 1322523 h 3790089"/>
                  <a:gd name="connsiteX2" fmla="*/ 2120347 w 3670852"/>
                  <a:gd name="connsiteY2" fmla="*/ 3668158 h 3790089"/>
                  <a:gd name="connsiteX3" fmla="*/ 2729948 w 3670852"/>
                  <a:gd name="connsiteY3" fmla="*/ 222593 h 3790089"/>
                  <a:gd name="connsiteX4" fmla="*/ 3670852 w 3670852"/>
                  <a:gd name="connsiteY4" fmla="*/ 328610 h 3790089"/>
                  <a:gd name="connsiteX0" fmla="*/ 0 w 3670852"/>
                  <a:gd name="connsiteY0" fmla="*/ 2908230 h 3646390"/>
                  <a:gd name="connsiteX1" fmla="*/ 556591 w 3670852"/>
                  <a:gd name="connsiteY1" fmla="*/ 1291465 h 3646390"/>
                  <a:gd name="connsiteX2" fmla="*/ 2120347 w 3670852"/>
                  <a:gd name="connsiteY2" fmla="*/ 3637100 h 3646390"/>
                  <a:gd name="connsiteX3" fmla="*/ 2915478 w 3670852"/>
                  <a:gd name="connsiteY3" fmla="*/ 231291 h 3646390"/>
                  <a:gd name="connsiteX4" fmla="*/ 3670852 w 3670852"/>
                  <a:gd name="connsiteY4" fmla="*/ 297552 h 3646390"/>
                  <a:gd name="connsiteX0" fmla="*/ 0 w 3670852"/>
                  <a:gd name="connsiteY0" fmla="*/ 2908230 h 3646390"/>
                  <a:gd name="connsiteX1" fmla="*/ 556591 w 3670852"/>
                  <a:gd name="connsiteY1" fmla="*/ 1291465 h 3646390"/>
                  <a:gd name="connsiteX2" fmla="*/ 2120347 w 3670852"/>
                  <a:gd name="connsiteY2" fmla="*/ 3637100 h 3646390"/>
                  <a:gd name="connsiteX3" fmla="*/ 2915478 w 3670852"/>
                  <a:gd name="connsiteY3" fmla="*/ 231291 h 3646390"/>
                  <a:gd name="connsiteX4" fmla="*/ 3670852 w 3670852"/>
                  <a:gd name="connsiteY4" fmla="*/ 297552 h 3646390"/>
                  <a:gd name="connsiteX0" fmla="*/ 0 w 3670852"/>
                  <a:gd name="connsiteY0" fmla="*/ 2908230 h 3775135"/>
                  <a:gd name="connsiteX1" fmla="*/ 556591 w 3670852"/>
                  <a:gd name="connsiteY1" fmla="*/ 1291465 h 3775135"/>
                  <a:gd name="connsiteX2" fmla="*/ 2120347 w 3670852"/>
                  <a:gd name="connsiteY2" fmla="*/ 3637100 h 3775135"/>
                  <a:gd name="connsiteX3" fmla="*/ 2915478 w 3670852"/>
                  <a:gd name="connsiteY3" fmla="*/ 231291 h 3775135"/>
                  <a:gd name="connsiteX4" fmla="*/ 3670852 w 3670852"/>
                  <a:gd name="connsiteY4" fmla="*/ 297552 h 3775135"/>
                  <a:gd name="connsiteX0" fmla="*/ 0 w 3670852"/>
                  <a:gd name="connsiteY0" fmla="*/ 2908230 h 3873823"/>
                  <a:gd name="connsiteX1" fmla="*/ 556591 w 3670852"/>
                  <a:gd name="connsiteY1" fmla="*/ 1291465 h 3873823"/>
                  <a:gd name="connsiteX2" fmla="*/ 2120347 w 3670852"/>
                  <a:gd name="connsiteY2" fmla="*/ 3637100 h 3873823"/>
                  <a:gd name="connsiteX3" fmla="*/ 2915478 w 3670852"/>
                  <a:gd name="connsiteY3" fmla="*/ 231291 h 3873823"/>
                  <a:gd name="connsiteX4" fmla="*/ 3670852 w 3670852"/>
                  <a:gd name="connsiteY4" fmla="*/ 297552 h 3873823"/>
                  <a:gd name="connsiteX0" fmla="*/ 0 w 3498574"/>
                  <a:gd name="connsiteY0" fmla="*/ 2192613 h 3880404"/>
                  <a:gd name="connsiteX1" fmla="*/ 384313 w 3498574"/>
                  <a:gd name="connsiteY1" fmla="*/ 1291465 h 3880404"/>
                  <a:gd name="connsiteX2" fmla="*/ 1948069 w 3498574"/>
                  <a:gd name="connsiteY2" fmla="*/ 3637100 h 3880404"/>
                  <a:gd name="connsiteX3" fmla="*/ 2743200 w 3498574"/>
                  <a:gd name="connsiteY3" fmla="*/ 231291 h 3880404"/>
                  <a:gd name="connsiteX4" fmla="*/ 3498574 w 3498574"/>
                  <a:gd name="connsiteY4" fmla="*/ 297552 h 3880404"/>
                  <a:gd name="connsiteX0" fmla="*/ 0 w 3458817"/>
                  <a:gd name="connsiteY0" fmla="*/ 1675778 h 3885372"/>
                  <a:gd name="connsiteX1" fmla="*/ 344556 w 3458817"/>
                  <a:gd name="connsiteY1" fmla="*/ 1291465 h 3885372"/>
                  <a:gd name="connsiteX2" fmla="*/ 1908312 w 3458817"/>
                  <a:gd name="connsiteY2" fmla="*/ 3637100 h 3885372"/>
                  <a:gd name="connsiteX3" fmla="*/ 2703443 w 3458817"/>
                  <a:gd name="connsiteY3" fmla="*/ 231291 h 3885372"/>
                  <a:gd name="connsiteX4" fmla="*/ 3458817 w 3458817"/>
                  <a:gd name="connsiteY4" fmla="*/ 297552 h 3885372"/>
                  <a:gd name="connsiteX0" fmla="*/ 0 w 3458817"/>
                  <a:gd name="connsiteY0" fmla="*/ 1675778 h 3885372"/>
                  <a:gd name="connsiteX1" fmla="*/ 344556 w 3458817"/>
                  <a:gd name="connsiteY1" fmla="*/ 1291465 h 3885372"/>
                  <a:gd name="connsiteX2" fmla="*/ 1908312 w 3458817"/>
                  <a:gd name="connsiteY2" fmla="*/ 3637100 h 3885372"/>
                  <a:gd name="connsiteX3" fmla="*/ 2703443 w 3458817"/>
                  <a:gd name="connsiteY3" fmla="*/ 231291 h 3885372"/>
                  <a:gd name="connsiteX4" fmla="*/ 3458817 w 3458817"/>
                  <a:gd name="connsiteY4" fmla="*/ 297552 h 3885372"/>
                  <a:gd name="connsiteX0" fmla="*/ 0 w 3458817"/>
                  <a:gd name="connsiteY0" fmla="*/ 1675778 h 3878542"/>
                  <a:gd name="connsiteX1" fmla="*/ 344556 w 3458817"/>
                  <a:gd name="connsiteY1" fmla="*/ 1291465 h 3878542"/>
                  <a:gd name="connsiteX2" fmla="*/ 1908312 w 3458817"/>
                  <a:gd name="connsiteY2" fmla="*/ 3637100 h 3878542"/>
                  <a:gd name="connsiteX3" fmla="*/ 2703443 w 3458817"/>
                  <a:gd name="connsiteY3" fmla="*/ 231291 h 3878542"/>
                  <a:gd name="connsiteX4" fmla="*/ 3458817 w 3458817"/>
                  <a:gd name="connsiteY4" fmla="*/ 297552 h 3878542"/>
                  <a:gd name="connsiteX0" fmla="*/ 0 w 3458817"/>
                  <a:gd name="connsiteY0" fmla="*/ 1675778 h 3884596"/>
                  <a:gd name="connsiteX1" fmla="*/ 344556 w 3458817"/>
                  <a:gd name="connsiteY1" fmla="*/ 1291465 h 3884596"/>
                  <a:gd name="connsiteX2" fmla="*/ 1908312 w 3458817"/>
                  <a:gd name="connsiteY2" fmla="*/ 3637100 h 3884596"/>
                  <a:gd name="connsiteX3" fmla="*/ 2703443 w 3458817"/>
                  <a:gd name="connsiteY3" fmla="*/ 231291 h 3884596"/>
                  <a:gd name="connsiteX4" fmla="*/ 3458817 w 3458817"/>
                  <a:gd name="connsiteY4" fmla="*/ 297552 h 3884596"/>
                  <a:gd name="connsiteX0" fmla="*/ 0 w 3114261"/>
                  <a:gd name="connsiteY0" fmla="*/ 1291465 h 3884596"/>
                  <a:gd name="connsiteX1" fmla="*/ 1563756 w 3114261"/>
                  <a:gd name="connsiteY1" fmla="*/ 3637100 h 3884596"/>
                  <a:gd name="connsiteX2" fmla="*/ 2358887 w 3114261"/>
                  <a:gd name="connsiteY2" fmla="*/ 231291 h 3884596"/>
                  <a:gd name="connsiteX3" fmla="*/ 3114261 w 3114261"/>
                  <a:gd name="connsiteY3" fmla="*/ 297552 h 3884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14261" h="3884596">
                    <a:moveTo>
                      <a:pt x="0" y="1291465"/>
                    </a:moveTo>
                    <a:cubicBezTo>
                      <a:pt x="437321" y="1605100"/>
                      <a:pt x="786295" y="4781205"/>
                      <a:pt x="1563756" y="3637100"/>
                    </a:cubicBezTo>
                    <a:cubicBezTo>
                      <a:pt x="2341217" y="2492995"/>
                      <a:pt x="2100470" y="787882"/>
                      <a:pt x="2358887" y="231291"/>
                    </a:cubicBezTo>
                    <a:cubicBezTo>
                      <a:pt x="2617305" y="-325300"/>
                      <a:pt x="3114261" y="297552"/>
                      <a:pt x="3114261" y="297552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3" name="Straight Connector 182"/>
              <p:cNvCxnSpPr/>
              <p:nvPr/>
            </p:nvCxnSpPr>
            <p:spPr>
              <a:xfrm>
                <a:off x="965189" y="4747265"/>
                <a:ext cx="2072731" cy="0"/>
              </a:xfrm>
              <a:prstGeom prst="line">
                <a:avLst/>
              </a:prstGeom>
              <a:ln w="76200">
                <a:solidFill>
                  <a:srgbClr val="FF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flipV="1">
                <a:off x="1093617" y="2597133"/>
                <a:ext cx="1939100" cy="4108467"/>
              </a:xfrm>
              <a:prstGeom prst="line">
                <a:avLst/>
              </a:prstGeom>
              <a:ln w="76200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Freeform 184"/>
              <p:cNvSpPr/>
              <p:nvPr/>
            </p:nvSpPr>
            <p:spPr>
              <a:xfrm>
                <a:off x="931951" y="844834"/>
                <a:ext cx="1953569" cy="4362039"/>
              </a:xfrm>
              <a:custGeom>
                <a:avLst/>
                <a:gdLst>
                  <a:gd name="connsiteX0" fmla="*/ 0 w 1921565"/>
                  <a:gd name="connsiteY0" fmla="*/ 3405808 h 4376856"/>
                  <a:gd name="connsiteX1" fmla="*/ 145774 w 1921565"/>
                  <a:gd name="connsiteY1" fmla="*/ 3750365 h 4376856"/>
                  <a:gd name="connsiteX2" fmla="*/ 583095 w 1921565"/>
                  <a:gd name="connsiteY2" fmla="*/ 4373217 h 4376856"/>
                  <a:gd name="connsiteX3" fmla="*/ 1046922 w 1921565"/>
                  <a:gd name="connsiteY3" fmla="*/ 3935895 h 4376856"/>
                  <a:gd name="connsiteX4" fmla="*/ 1510748 w 1921565"/>
                  <a:gd name="connsiteY4" fmla="*/ 2570921 h 4376856"/>
                  <a:gd name="connsiteX5" fmla="*/ 1921565 w 1921565"/>
                  <a:gd name="connsiteY5" fmla="*/ 0 h 4376856"/>
                  <a:gd name="connsiteX0" fmla="*/ 0 w 1921565"/>
                  <a:gd name="connsiteY0" fmla="*/ 3405808 h 4377072"/>
                  <a:gd name="connsiteX1" fmla="*/ 145774 w 1921565"/>
                  <a:gd name="connsiteY1" fmla="*/ 3750365 h 4377072"/>
                  <a:gd name="connsiteX2" fmla="*/ 583095 w 1921565"/>
                  <a:gd name="connsiteY2" fmla="*/ 4373217 h 4377072"/>
                  <a:gd name="connsiteX3" fmla="*/ 1046922 w 1921565"/>
                  <a:gd name="connsiteY3" fmla="*/ 3935895 h 4377072"/>
                  <a:gd name="connsiteX4" fmla="*/ 1494223 w 1921565"/>
                  <a:gd name="connsiteY4" fmla="*/ 2499312 h 4377072"/>
                  <a:gd name="connsiteX5" fmla="*/ 1921565 w 1921565"/>
                  <a:gd name="connsiteY5" fmla="*/ 0 h 4377072"/>
                  <a:gd name="connsiteX0" fmla="*/ 0 w 1921565"/>
                  <a:gd name="connsiteY0" fmla="*/ 3405808 h 4376602"/>
                  <a:gd name="connsiteX1" fmla="*/ 132058 w 1921565"/>
                  <a:gd name="connsiteY1" fmla="*/ 3764081 h 4376602"/>
                  <a:gd name="connsiteX2" fmla="*/ 583095 w 1921565"/>
                  <a:gd name="connsiteY2" fmla="*/ 4373217 h 4376602"/>
                  <a:gd name="connsiteX3" fmla="*/ 1046922 w 1921565"/>
                  <a:gd name="connsiteY3" fmla="*/ 3935895 h 4376602"/>
                  <a:gd name="connsiteX4" fmla="*/ 1494223 w 1921565"/>
                  <a:gd name="connsiteY4" fmla="*/ 2499312 h 4376602"/>
                  <a:gd name="connsiteX5" fmla="*/ 1921565 w 1921565"/>
                  <a:gd name="connsiteY5" fmla="*/ 0 h 4376602"/>
                  <a:gd name="connsiteX0" fmla="*/ 0 w 1921565"/>
                  <a:gd name="connsiteY0" fmla="*/ 3405808 h 4376602"/>
                  <a:gd name="connsiteX1" fmla="*/ 132058 w 1921565"/>
                  <a:gd name="connsiteY1" fmla="*/ 3764081 h 4376602"/>
                  <a:gd name="connsiteX2" fmla="*/ 583095 w 1921565"/>
                  <a:gd name="connsiteY2" fmla="*/ 4373217 h 4376602"/>
                  <a:gd name="connsiteX3" fmla="*/ 1046922 w 1921565"/>
                  <a:gd name="connsiteY3" fmla="*/ 3935895 h 4376602"/>
                  <a:gd name="connsiteX4" fmla="*/ 1494223 w 1921565"/>
                  <a:gd name="connsiteY4" fmla="*/ 2499312 h 4376602"/>
                  <a:gd name="connsiteX5" fmla="*/ 1921565 w 1921565"/>
                  <a:gd name="connsiteY5" fmla="*/ 0 h 4376602"/>
                  <a:gd name="connsiteX0" fmla="*/ 0 w 1921565"/>
                  <a:gd name="connsiteY0" fmla="*/ 3405808 h 4380862"/>
                  <a:gd name="connsiteX1" fmla="*/ 132058 w 1921565"/>
                  <a:gd name="connsiteY1" fmla="*/ 3764081 h 4380862"/>
                  <a:gd name="connsiteX2" fmla="*/ 583095 w 1921565"/>
                  <a:gd name="connsiteY2" fmla="*/ 4373217 h 4380862"/>
                  <a:gd name="connsiteX3" fmla="*/ 1046922 w 1921565"/>
                  <a:gd name="connsiteY3" fmla="*/ 3935895 h 4380862"/>
                  <a:gd name="connsiteX4" fmla="*/ 1494223 w 1921565"/>
                  <a:gd name="connsiteY4" fmla="*/ 2499312 h 4380862"/>
                  <a:gd name="connsiteX5" fmla="*/ 1921565 w 1921565"/>
                  <a:gd name="connsiteY5" fmla="*/ 0 h 4380862"/>
                  <a:gd name="connsiteX0" fmla="*/ 0 w 1921565"/>
                  <a:gd name="connsiteY0" fmla="*/ 3405808 h 4371981"/>
                  <a:gd name="connsiteX1" fmla="*/ 132058 w 1921565"/>
                  <a:gd name="connsiteY1" fmla="*/ 3764081 h 4371981"/>
                  <a:gd name="connsiteX2" fmla="*/ 532803 w 1921565"/>
                  <a:gd name="connsiteY2" fmla="*/ 4364073 h 4371981"/>
                  <a:gd name="connsiteX3" fmla="*/ 1046922 w 1921565"/>
                  <a:gd name="connsiteY3" fmla="*/ 3935895 h 4371981"/>
                  <a:gd name="connsiteX4" fmla="*/ 1494223 w 1921565"/>
                  <a:gd name="connsiteY4" fmla="*/ 2499312 h 4371981"/>
                  <a:gd name="connsiteX5" fmla="*/ 1921565 w 1921565"/>
                  <a:gd name="connsiteY5" fmla="*/ 0 h 4371981"/>
                  <a:gd name="connsiteX0" fmla="*/ 0 w 1921565"/>
                  <a:gd name="connsiteY0" fmla="*/ 3405808 h 4354275"/>
                  <a:gd name="connsiteX1" fmla="*/ 132058 w 1921565"/>
                  <a:gd name="connsiteY1" fmla="*/ 3764081 h 4354275"/>
                  <a:gd name="connsiteX2" fmla="*/ 541947 w 1921565"/>
                  <a:gd name="connsiteY2" fmla="*/ 4345785 h 4354275"/>
                  <a:gd name="connsiteX3" fmla="*/ 1046922 w 1921565"/>
                  <a:gd name="connsiteY3" fmla="*/ 3935895 h 4354275"/>
                  <a:gd name="connsiteX4" fmla="*/ 1494223 w 1921565"/>
                  <a:gd name="connsiteY4" fmla="*/ 2499312 h 4354275"/>
                  <a:gd name="connsiteX5" fmla="*/ 1921565 w 1921565"/>
                  <a:gd name="connsiteY5" fmla="*/ 0 h 4354275"/>
                  <a:gd name="connsiteX0" fmla="*/ 0 w 1944425"/>
                  <a:gd name="connsiteY0" fmla="*/ 3387520 h 4354275"/>
                  <a:gd name="connsiteX1" fmla="*/ 154918 w 1944425"/>
                  <a:gd name="connsiteY1" fmla="*/ 3764081 h 4354275"/>
                  <a:gd name="connsiteX2" fmla="*/ 564807 w 1944425"/>
                  <a:gd name="connsiteY2" fmla="*/ 4345785 h 4354275"/>
                  <a:gd name="connsiteX3" fmla="*/ 1069782 w 1944425"/>
                  <a:gd name="connsiteY3" fmla="*/ 3935895 h 4354275"/>
                  <a:gd name="connsiteX4" fmla="*/ 1517083 w 1944425"/>
                  <a:gd name="connsiteY4" fmla="*/ 2499312 h 4354275"/>
                  <a:gd name="connsiteX5" fmla="*/ 1944425 w 1944425"/>
                  <a:gd name="connsiteY5" fmla="*/ 0 h 4354275"/>
                  <a:gd name="connsiteX0" fmla="*/ 0 w 1935281"/>
                  <a:gd name="connsiteY0" fmla="*/ 3346372 h 4354275"/>
                  <a:gd name="connsiteX1" fmla="*/ 145774 w 1935281"/>
                  <a:gd name="connsiteY1" fmla="*/ 3764081 h 4354275"/>
                  <a:gd name="connsiteX2" fmla="*/ 555663 w 1935281"/>
                  <a:gd name="connsiteY2" fmla="*/ 4345785 h 4354275"/>
                  <a:gd name="connsiteX3" fmla="*/ 1060638 w 1935281"/>
                  <a:gd name="connsiteY3" fmla="*/ 3935895 h 4354275"/>
                  <a:gd name="connsiteX4" fmla="*/ 1507939 w 1935281"/>
                  <a:gd name="connsiteY4" fmla="*/ 2499312 h 4354275"/>
                  <a:gd name="connsiteX5" fmla="*/ 1935281 w 1935281"/>
                  <a:gd name="connsiteY5" fmla="*/ 0 h 4354275"/>
                  <a:gd name="connsiteX0" fmla="*/ 0 w 1935281"/>
                  <a:gd name="connsiteY0" fmla="*/ 3346372 h 4354275"/>
                  <a:gd name="connsiteX1" fmla="*/ 145774 w 1935281"/>
                  <a:gd name="connsiteY1" fmla="*/ 3764081 h 4354275"/>
                  <a:gd name="connsiteX2" fmla="*/ 555663 w 1935281"/>
                  <a:gd name="connsiteY2" fmla="*/ 4345785 h 4354275"/>
                  <a:gd name="connsiteX3" fmla="*/ 1060638 w 1935281"/>
                  <a:gd name="connsiteY3" fmla="*/ 3935895 h 4354275"/>
                  <a:gd name="connsiteX4" fmla="*/ 1507939 w 1935281"/>
                  <a:gd name="connsiteY4" fmla="*/ 2499312 h 4354275"/>
                  <a:gd name="connsiteX5" fmla="*/ 1935281 w 1935281"/>
                  <a:gd name="connsiteY5" fmla="*/ 0 h 4354275"/>
                  <a:gd name="connsiteX0" fmla="*/ 0 w 1935281"/>
                  <a:gd name="connsiteY0" fmla="*/ 3346372 h 4348506"/>
                  <a:gd name="connsiteX1" fmla="*/ 141202 w 1935281"/>
                  <a:gd name="connsiteY1" fmla="*/ 3796085 h 4348506"/>
                  <a:gd name="connsiteX2" fmla="*/ 555663 w 1935281"/>
                  <a:gd name="connsiteY2" fmla="*/ 4345785 h 4348506"/>
                  <a:gd name="connsiteX3" fmla="*/ 1060638 w 1935281"/>
                  <a:gd name="connsiteY3" fmla="*/ 3935895 h 4348506"/>
                  <a:gd name="connsiteX4" fmla="*/ 1507939 w 1935281"/>
                  <a:gd name="connsiteY4" fmla="*/ 2499312 h 4348506"/>
                  <a:gd name="connsiteX5" fmla="*/ 1935281 w 1935281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48506"/>
                  <a:gd name="connsiteX1" fmla="*/ 159490 w 1953569"/>
                  <a:gd name="connsiteY1" fmla="*/ 3796085 h 4348506"/>
                  <a:gd name="connsiteX2" fmla="*/ 573951 w 1953569"/>
                  <a:gd name="connsiteY2" fmla="*/ 4345785 h 4348506"/>
                  <a:gd name="connsiteX3" fmla="*/ 1078926 w 1953569"/>
                  <a:gd name="connsiteY3" fmla="*/ 3935895 h 4348506"/>
                  <a:gd name="connsiteX4" fmla="*/ 1526227 w 1953569"/>
                  <a:gd name="connsiteY4" fmla="*/ 2499312 h 4348506"/>
                  <a:gd name="connsiteX5" fmla="*/ 1953569 w 1953569"/>
                  <a:gd name="connsiteY5" fmla="*/ 0 h 4348506"/>
                  <a:gd name="connsiteX0" fmla="*/ 0 w 1953569"/>
                  <a:gd name="connsiteY0" fmla="*/ 3314368 h 4362038"/>
                  <a:gd name="connsiteX1" fmla="*/ 159490 w 1953569"/>
                  <a:gd name="connsiteY1" fmla="*/ 3796085 h 4362038"/>
                  <a:gd name="connsiteX2" fmla="*/ 596811 w 1953569"/>
                  <a:gd name="connsiteY2" fmla="*/ 4359501 h 4362038"/>
                  <a:gd name="connsiteX3" fmla="*/ 1078926 w 1953569"/>
                  <a:gd name="connsiteY3" fmla="*/ 3935895 h 4362038"/>
                  <a:gd name="connsiteX4" fmla="*/ 1526227 w 1953569"/>
                  <a:gd name="connsiteY4" fmla="*/ 2499312 h 4362038"/>
                  <a:gd name="connsiteX5" fmla="*/ 1953569 w 1953569"/>
                  <a:gd name="connsiteY5" fmla="*/ 0 h 4362038"/>
                  <a:gd name="connsiteX0" fmla="*/ 0 w 1953569"/>
                  <a:gd name="connsiteY0" fmla="*/ 3314368 h 4362038"/>
                  <a:gd name="connsiteX1" fmla="*/ 159490 w 1953569"/>
                  <a:gd name="connsiteY1" fmla="*/ 3796085 h 4362038"/>
                  <a:gd name="connsiteX2" fmla="*/ 596811 w 1953569"/>
                  <a:gd name="connsiteY2" fmla="*/ 4359501 h 4362038"/>
                  <a:gd name="connsiteX3" fmla="*/ 1078926 w 1953569"/>
                  <a:gd name="connsiteY3" fmla="*/ 3935895 h 4362038"/>
                  <a:gd name="connsiteX4" fmla="*/ 1526227 w 1953569"/>
                  <a:gd name="connsiteY4" fmla="*/ 2499312 h 4362038"/>
                  <a:gd name="connsiteX5" fmla="*/ 1953569 w 1953569"/>
                  <a:gd name="connsiteY5" fmla="*/ 0 h 4362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3569" h="4362038">
                    <a:moveTo>
                      <a:pt x="0" y="3314368"/>
                    </a:moveTo>
                    <a:cubicBezTo>
                      <a:pt x="65444" y="3547761"/>
                      <a:pt x="82882" y="3603608"/>
                      <a:pt x="159490" y="3796085"/>
                    </a:cubicBezTo>
                    <a:cubicBezTo>
                      <a:pt x="236098" y="3988562"/>
                      <a:pt x="443572" y="4336199"/>
                      <a:pt x="596811" y="4359501"/>
                    </a:cubicBezTo>
                    <a:cubicBezTo>
                      <a:pt x="750050" y="4382803"/>
                      <a:pt x="924023" y="4245927"/>
                      <a:pt x="1078926" y="3935895"/>
                    </a:cubicBezTo>
                    <a:cubicBezTo>
                      <a:pt x="1233829" y="3625863"/>
                      <a:pt x="1380453" y="3155295"/>
                      <a:pt x="1526227" y="2499312"/>
                    </a:cubicBezTo>
                    <a:cubicBezTo>
                      <a:pt x="1672001" y="1843329"/>
                      <a:pt x="1821047" y="957469"/>
                      <a:pt x="1953569" y="0"/>
                    </a:cubicBezTo>
                  </a:path>
                </a:pathLst>
              </a:custGeom>
              <a:noFill/>
              <a:ln w="76200">
                <a:solidFill>
                  <a:srgbClr val="CC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0" name="Oval 189"/>
            <p:cNvSpPr/>
            <p:nvPr/>
          </p:nvSpPr>
          <p:spPr>
            <a:xfrm>
              <a:off x="6972138" y="2377668"/>
              <a:ext cx="214233" cy="214233"/>
            </a:xfrm>
            <a:prstGeom prst="ellipse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52400" y="3733800"/>
            <a:ext cx="4267200" cy="2290402"/>
            <a:chOff x="152400" y="3733800"/>
            <a:chExt cx="4267200" cy="2290402"/>
          </a:xfrm>
        </p:grpSpPr>
        <p:sp>
          <p:nvSpPr>
            <p:cNvPr id="9" name="TextBox 8"/>
            <p:cNvSpPr txBox="1"/>
            <p:nvPr/>
          </p:nvSpPr>
          <p:spPr>
            <a:xfrm>
              <a:off x="152400" y="37338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Power series for sine and cosine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TextBox 190"/>
                <p:cNvSpPr txBox="1"/>
                <p:nvPr/>
              </p:nvSpPr>
              <p:spPr>
                <a:xfrm>
                  <a:off x="545542" y="4377098"/>
                  <a:ext cx="3340658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7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+⋯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91" name="TextBox 19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542" y="4377098"/>
                  <a:ext cx="3340658" cy="65210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TextBox 191"/>
                <p:cNvSpPr txBox="1"/>
                <p:nvPr/>
              </p:nvSpPr>
              <p:spPr>
                <a:xfrm>
                  <a:off x="545542" y="5372100"/>
                  <a:ext cx="3362780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=1−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+⋯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92" name="TextBox 1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542" y="5372100"/>
                  <a:ext cx="3362780" cy="65210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4724400" y="3733800"/>
            <a:ext cx="4267200" cy="2516097"/>
            <a:chOff x="4724400" y="3733800"/>
            <a:chExt cx="4267200" cy="2516097"/>
          </a:xfrm>
        </p:grpSpPr>
        <p:sp>
          <p:nvSpPr>
            <p:cNvPr id="10" name="TextBox 9"/>
            <p:cNvSpPr txBox="1"/>
            <p:nvPr/>
          </p:nvSpPr>
          <p:spPr>
            <a:xfrm>
              <a:off x="4724400" y="37338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Approximation of 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Symbol" pitchFamily="18" charset="2"/>
                </a:rPr>
                <a:t>p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endParaRPr>
            </a:p>
          </p:txBody>
        </p:sp>
        <p:grpSp>
          <p:nvGrpSpPr>
            <p:cNvPr id="193" name="Group 192"/>
            <p:cNvGrpSpPr/>
            <p:nvPr/>
          </p:nvGrpSpPr>
          <p:grpSpPr>
            <a:xfrm>
              <a:off x="5638915" y="4495800"/>
              <a:ext cx="3200285" cy="1754097"/>
              <a:chOff x="457200" y="1843383"/>
              <a:chExt cx="5443462" cy="2983597"/>
            </a:xfrm>
          </p:grpSpPr>
          <p:sp>
            <p:nvSpPr>
              <p:cNvPr id="194" name="Isosceles Triangle 193"/>
              <p:cNvSpPr/>
              <p:nvPr/>
            </p:nvSpPr>
            <p:spPr>
              <a:xfrm rot="5400000" flipV="1">
                <a:off x="1658473" y="756409"/>
                <a:ext cx="2880319" cy="505426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50">
                      <a:shade val="30000"/>
                      <a:satMod val="115000"/>
                      <a:alpha val="50000"/>
                    </a:srgbClr>
                  </a:gs>
                  <a:gs pos="50000">
                    <a:srgbClr val="00B050">
                      <a:shade val="67500"/>
                      <a:satMod val="115000"/>
                      <a:alpha val="30000"/>
                    </a:srgbClr>
                  </a:gs>
                  <a:gs pos="100000">
                    <a:srgbClr val="00B050">
                      <a:shade val="100000"/>
                      <a:satMod val="115000"/>
                      <a:alpha val="50000"/>
                    </a:srgbClr>
                  </a:gs>
                </a:gsLst>
                <a:lin ang="8100000" scaled="1"/>
                <a:tileRect/>
              </a:gra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5" name="Rectangle 194"/>
                  <p:cNvSpPr/>
                  <p:nvPr/>
                </p:nvSpPr>
                <p:spPr>
                  <a:xfrm>
                    <a:off x="3098631" y="3822839"/>
                    <a:ext cx="1069867" cy="70586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FF66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5" name="Rectangle 19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98631" y="3822839"/>
                    <a:ext cx="1069867" cy="70586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617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6" name="TextBox 195"/>
              <p:cNvSpPr txBox="1"/>
              <p:nvPr/>
            </p:nvSpPr>
            <p:spPr>
              <a:xfrm>
                <a:off x="4824327" y="3141861"/>
                <a:ext cx="1076335" cy="628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00"/>
                    </a:solidFill>
                  </a:rPr>
                  <a:t>1/2</a:t>
                </a:r>
                <a:endParaRPr lang="en-US" dirty="0">
                  <a:solidFill>
                    <a:srgbClr val="00FF00"/>
                  </a:solidFill>
                </a:endParaRP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2937177" y="2600656"/>
                <a:ext cx="4116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8" name="TextBox 197"/>
                  <p:cNvSpPr txBox="1"/>
                  <p:nvPr/>
                </p:nvSpPr>
                <p:spPr>
                  <a:xfrm>
                    <a:off x="1753006" y="3787547"/>
                    <a:ext cx="786054" cy="5647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8" name="TextBox 1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53006" y="3787547"/>
                    <a:ext cx="786054" cy="56477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5555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9" name="Oval 198"/>
              <p:cNvSpPr/>
              <p:nvPr/>
            </p:nvSpPr>
            <p:spPr>
              <a:xfrm>
                <a:off x="457200" y="4598381"/>
                <a:ext cx="228599" cy="22859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extBox 199"/>
                <p:cNvSpPr txBox="1"/>
                <p:nvPr/>
              </p:nvSpPr>
              <p:spPr>
                <a:xfrm>
                  <a:off x="4852726" y="4225400"/>
                  <a:ext cx="2513957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≅3+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216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155520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00" name="TextBox 1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2726" y="4225400"/>
                  <a:ext cx="2513957" cy="65210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Higher-order derivatives and power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150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Isosceles Triangle 78"/>
          <p:cNvSpPr/>
          <p:nvPr/>
        </p:nvSpPr>
        <p:spPr>
          <a:xfrm>
            <a:off x="7086599" y="2805403"/>
            <a:ext cx="600137" cy="13577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Isosceles Triangle 79"/>
          <p:cNvSpPr/>
          <p:nvPr/>
        </p:nvSpPr>
        <p:spPr>
          <a:xfrm>
            <a:off x="914399" y="4246810"/>
            <a:ext cx="600137" cy="13577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/>
          <p:cNvSpPr/>
          <p:nvPr/>
        </p:nvSpPr>
        <p:spPr>
          <a:xfrm>
            <a:off x="5140197" y="3262305"/>
            <a:ext cx="600137" cy="13577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Isosceles Triangle 81"/>
          <p:cNvSpPr/>
          <p:nvPr/>
        </p:nvSpPr>
        <p:spPr>
          <a:xfrm>
            <a:off x="2905063" y="3785591"/>
            <a:ext cx="600137" cy="135777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Isosceles Triangle 74"/>
          <p:cNvSpPr/>
          <p:nvPr/>
        </p:nvSpPr>
        <p:spPr>
          <a:xfrm>
            <a:off x="7086600" y="1156379"/>
            <a:ext cx="600137" cy="219181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Isosceles Triangle 75"/>
          <p:cNvSpPr/>
          <p:nvPr/>
        </p:nvSpPr>
        <p:spPr>
          <a:xfrm>
            <a:off x="5187547" y="1752972"/>
            <a:ext cx="600137" cy="106553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Isosceles Triangle 76"/>
          <p:cNvSpPr/>
          <p:nvPr/>
        </p:nvSpPr>
        <p:spPr>
          <a:xfrm flipV="1">
            <a:off x="2783330" y="1671623"/>
            <a:ext cx="600137" cy="139085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/>
          <p:cNvSpPr/>
          <p:nvPr/>
        </p:nvSpPr>
        <p:spPr>
          <a:xfrm flipV="1">
            <a:off x="914400" y="1005800"/>
            <a:ext cx="600137" cy="238675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00B0F0">
                  <a:alpha val="25000"/>
                </a:srgbClr>
              </a:gs>
              <a:gs pos="100000">
                <a:srgbClr val="0070C0">
                  <a:alpha val="25000"/>
                </a:srgbClr>
              </a:gs>
            </a:gsLst>
            <a:lin ang="2700000" scaled="1"/>
            <a:tileRect/>
          </a:gradFill>
          <a:ln w="28575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400" baseline="300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nd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derivative and curvature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3972170" y="631423"/>
            <a:ext cx="980520" cy="1472380"/>
            <a:chOff x="612639" y="2025897"/>
            <a:chExt cx="980520" cy="1213137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1086679" y="2332448"/>
              <a:ext cx="0" cy="90658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612639" y="2025897"/>
                  <a:ext cx="98052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639" y="2025897"/>
                  <a:ext cx="98052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626333" y="1734465"/>
            <a:ext cx="8441467" cy="551535"/>
            <a:chOff x="1119365" y="5029200"/>
            <a:chExt cx="3984591" cy="5515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4844942" y="5029200"/>
                  <a:ext cx="25901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4942" y="5029200"/>
                  <a:ext cx="25901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Arrow Connector 45"/>
            <p:cNvCxnSpPr>
              <a:endCxn id="45" idx="1"/>
            </p:cNvCxnSpPr>
            <p:nvPr/>
          </p:nvCxnSpPr>
          <p:spPr>
            <a:xfrm>
              <a:off x="1119365" y="5213866"/>
              <a:ext cx="3725577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2770022" y="5211403"/>
              <a:ext cx="4972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4" name="Freeform 3"/>
          <p:cNvSpPr/>
          <p:nvPr/>
        </p:nvSpPr>
        <p:spPr>
          <a:xfrm>
            <a:off x="618186" y="851079"/>
            <a:ext cx="7843234" cy="1062544"/>
          </a:xfrm>
          <a:custGeom>
            <a:avLst/>
            <a:gdLst>
              <a:gd name="connsiteX0" fmla="*/ 0 w 7843234"/>
              <a:gd name="connsiteY0" fmla="*/ 38636 h 1700048"/>
              <a:gd name="connsiteX1" fmla="*/ 3825025 w 7843234"/>
              <a:gd name="connsiteY1" fmla="*/ 1700011 h 1700048"/>
              <a:gd name="connsiteX2" fmla="*/ 7843234 w 7843234"/>
              <a:gd name="connsiteY2" fmla="*/ 0 h 1700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43234" h="1700048">
                <a:moveTo>
                  <a:pt x="0" y="38636"/>
                </a:moveTo>
                <a:cubicBezTo>
                  <a:pt x="1258909" y="872543"/>
                  <a:pt x="2517819" y="1706450"/>
                  <a:pt x="3825025" y="1700011"/>
                </a:cubicBezTo>
                <a:cubicBezTo>
                  <a:pt x="5132231" y="1693572"/>
                  <a:pt x="6487732" y="846786"/>
                  <a:pt x="7843234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3975651" y="2259496"/>
            <a:ext cx="980520" cy="2133600"/>
            <a:chOff x="612639" y="1641830"/>
            <a:chExt cx="980520" cy="1757938"/>
          </a:xfrm>
        </p:grpSpPr>
        <p:cxnSp>
          <p:nvCxnSpPr>
            <p:cNvPr id="52" name="Straight Arrow Connector 51"/>
            <p:cNvCxnSpPr/>
            <p:nvPr/>
          </p:nvCxnSpPr>
          <p:spPr>
            <a:xfrm flipV="1">
              <a:off x="1086679" y="1921566"/>
              <a:ext cx="0" cy="14782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612639" y="1641830"/>
                  <a:ext cx="980520" cy="3043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𝑑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𝑑𝑥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639" y="1641830"/>
                  <a:ext cx="980520" cy="30430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5" name="Group 54"/>
          <p:cNvGrpSpPr/>
          <p:nvPr/>
        </p:nvGrpSpPr>
        <p:grpSpPr>
          <a:xfrm>
            <a:off x="613081" y="3357857"/>
            <a:ext cx="8441467" cy="551535"/>
            <a:chOff x="1111467" y="5029200"/>
            <a:chExt cx="3984591" cy="5515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4837044" y="5029200"/>
                  <a:ext cx="25901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7044" y="5029200"/>
                  <a:ext cx="259014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Arrow Connector 57"/>
            <p:cNvCxnSpPr>
              <a:endCxn id="56" idx="1"/>
            </p:cNvCxnSpPr>
            <p:nvPr/>
          </p:nvCxnSpPr>
          <p:spPr>
            <a:xfrm>
              <a:off x="1111467" y="5213866"/>
              <a:ext cx="3725577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2770022" y="5211403"/>
              <a:ext cx="4972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 flipV="1">
            <a:off x="762000" y="2597308"/>
            <a:ext cx="7699420" cy="1796534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3886200" y="4572000"/>
            <a:ext cx="1204504" cy="1752601"/>
            <a:chOff x="526669" y="1641830"/>
            <a:chExt cx="1204504" cy="1444021"/>
          </a:xfrm>
        </p:grpSpPr>
        <p:cxnSp>
          <p:nvCxnSpPr>
            <p:cNvPr id="64" name="Straight Arrow Connector 63"/>
            <p:cNvCxnSpPr/>
            <p:nvPr/>
          </p:nvCxnSpPr>
          <p:spPr>
            <a:xfrm flipV="1">
              <a:off x="1086679" y="1921566"/>
              <a:ext cx="0" cy="1164285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526669" y="1641830"/>
                  <a:ext cx="1204504" cy="3043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𝑑</m:t>
                            </m:r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669" y="1641830"/>
                  <a:ext cx="1204504" cy="30430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6" name="Group 65"/>
          <p:cNvGrpSpPr/>
          <p:nvPr/>
        </p:nvGrpSpPr>
        <p:grpSpPr>
          <a:xfrm>
            <a:off x="609600" y="5849265"/>
            <a:ext cx="8441467" cy="551535"/>
            <a:chOff x="1111467" y="5029200"/>
            <a:chExt cx="3984591" cy="5515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4837044" y="5029200"/>
                  <a:ext cx="25901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7044" y="5029200"/>
                  <a:ext cx="259014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9" name="Straight Arrow Connector 68"/>
            <p:cNvCxnSpPr>
              <a:endCxn id="67" idx="1"/>
            </p:cNvCxnSpPr>
            <p:nvPr/>
          </p:nvCxnSpPr>
          <p:spPr>
            <a:xfrm>
              <a:off x="1111467" y="5213866"/>
              <a:ext cx="3725577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770022" y="5211403"/>
              <a:ext cx="4972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3" name="Straight Connector 72"/>
          <p:cNvCxnSpPr/>
          <p:nvPr/>
        </p:nvCxnSpPr>
        <p:spPr>
          <a:xfrm>
            <a:off x="618186" y="5334000"/>
            <a:ext cx="7887634" cy="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517327" y="4359089"/>
                <a:ext cx="1988493" cy="7951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box>
                        <m:box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≔</m:t>
                          </m:r>
                        </m:e>
                      </m:box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7327" y="4359089"/>
                <a:ext cx="1988493" cy="7951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 4"/>
          <p:cNvSpPr/>
          <p:nvPr/>
        </p:nvSpPr>
        <p:spPr>
          <a:xfrm>
            <a:off x="8776557" y="3534184"/>
            <a:ext cx="134636" cy="185124"/>
          </a:xfrm>
          <a:custGeom>
            <a:avLst/>
            <a:gdLst>
              <a:gd name="connsiteX0" fmla="*/ 58903 w 134636"/>
              <a:gd name="connsiteY0" fmla="*/ 0 h 185124"/>
              <a:gd name="connsiteX1" fmla="*/ 11220 w 134636"/>
              <a:gd name="connsiteY1" fmla="*/ 28049 h 185124"/>
              <a:gd name="connsiteX2" fmla="*/ 0 w 134636"/>
              <a:gd name="connsiteY2" fmla="*/ 151465 h 185124"/>
              <a:gd name="connsiteX3" fmla="*/ 134636 w 134636"/>
              <a:gd name="connsiteY3" fmla="*/ 185124 h 185124"/>
              <a:gd name="connsiteX4" fmla="*/ 120611 w 134636"/>
              <a:gd name="connsiteY4" fmla="*/ 8415 h 185124"/>
              <a:gd name="connsiteX5" fmla="*/ 58903 w 134636"/>
              <a:gd name="connsiteY5" fmla="*/ 0 h 185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636" h="185124">
                <a:moveTo>
                  <a:pt x="58903" y="0"/>
                </a:moveTo>
                <a:lnTo>
                  <a:pt x="11220" y="28049"/>
                </a:lnTo>
                <a:lnTo>
                  <a:pt x="0" y="151465"/>
                </a:lnTo>
                <a:lnTo>
                  <a:pt x="134636" y="185124"/>
                </a:lnTo>
                <a:lnTo>
                  <a:pt x="120611" y="8415"/>
                </a:lnTo>
                <a:lnTo>
                  <a:pt x="58903" y="0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260000">
            <a:off x="441576" y="1161435"/>
            <a:ext cx="1687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ownward slant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 rot="20358030">
            <a:off x="6555267" y="895014"/>
            <a:ext cx="1401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upward slant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68401" y="3785591"/>
            <a:ext cx="1536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negative slope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80561" y="2387182"/>
            <a:ext cx="1472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positive slope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62003" y="1079680"/>
            <a:ext cx="1126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horizontal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186081" y="2748894"/>
            <a:ext cx="1139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zero slope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 rot="20827188">
            <a:off x="4586269" y="2925404"/>
            <a:ext cx="1746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increasing slope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437471" y="4941332"/>
            <a:ext cx="261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positive second derivative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 rot="1618451">
            <a:off x="4515767" y="1382463"/>
            <a:ext cx="275395" cy="479752"/>
          </a:xfrm>
          <a:custGeom>
            <a:avLst/>
            <a:gdLst>
              <a:gd name="connsiteX0" fmla="*/ 113906 w 277839"/>
              <a:gd name="connsiteY0" fmla="*/ 0 h 781829"/>
              <a:gd name="connsiteX1" fmla="*/ 120704 w 277839"/>
              <a:gd name="connsiteY1" fmla="*/ 64585 h 781829"/>
              <a:gd name="connsiteX2" fmla="*/ 236279 w 277839"/>
              <a:gd name="connsiteY2" fmla="*/ 115574 h 781829"/>
              <a:gd name="connsiteX3" fmla="*/ 192089 w 277839"/>
              <a:gd name="connsiteY3" fmla="*/ 190358 h 781829"/>
              <a:gd name="connsiteX4" fmla="*/ 56118 w 277839"/>
              <a:gd name="connsiteY4" fmla="*/ 214153 h 781829"/>
              <a:gd name="connsiteX5" fmla="*/ 1730 w 277839"/>
              <a:gd name="connsiteY5" fmla="*/ 271940 h 781829"/>
              <a:gd name="connsiteX6" fmla="*/ 113906 w 277839"/>
              <a:gd name="connsiteY6" fmla="*/ 350123 h 781829"/>
              <a:gd name="connsiteX7" fmla="*/ 266872 w 277839"/>
              <a:gd name="connsiteY7" fmla="*/ 373918 h 781829"/>
              <a:gd name="connsiteX8" fmla="*/ 243077 w 277839"/>
              <a:gd name="connsiteY8" fmla="*/ 486093 h 781829"/>
              <a:gd name="connsiteX9" fmla="*/ 62917 w 277839"/>
              <a:gd name="connsiteY9" fmla="*/ 560877 h 781829"/>
              <a:gd name="connsiteX10" fmla="*/ 96909 w 277839"/>
              <a:gd name="connsiteY10" fmla="*/ 649258 h 781829"/>
              <a:gd name="connsiteX11" fmla="*/ 168294 w 277839"/>
              <a:gd name="connsiteY11" fmla="*/ 730840 h 781829"/>
              <a:gd name="connsiteX12" fmla="*/ 144499 w 277839"/>
              <a:gd name="connsiteY12" fmla="*/ 781829 h 781829"/>
              <a:gd name="connsiteX0" fmla="*/ 113906 w 277839"/>
              <a:gd name="connsiteY0" fmla="*/ 0 h 781829"/>
              <a:gd name="connsiteX1" fmla="*/ 120704 w 277839"/>
              <a:gd name="connsiteY1" fmla="*/ 64585 h 781829"/>
              <a:gd name="connsiteX2" fmla="*/ 236279 w 277839"/>
              <a:gd name="connsiteY2" fmla="*/ 115574 h 781829"/>
              <a:gd name="connsiteX3" fmla="*/ 192089 w 277839"/>
              <a:gd name="connsiteY3" fmla="*/ 190358 h 781829"/>
              <a:gd name="connsiteX4" fmla="*/ 56118 w 277839"/>
              <a:gd name="connsiteY4" fmla="*/ 214153 h 781829"/>
              <a:gd name="connsiteX5" fmla="*/ 1730 w 277839"/>
              <a:gd name="connsiteY5" fmla="*/ 271940 h 781829"/>
              <a:gd name="connsiteX6" fmla="*/ 113906 w 277839"/>
              <a:gd name="connsiteY6" fmla="*/ 350123 h 781829"/>
              <a:gd name="connsiteX7" fmla="*/ 266872 w 277839"/>
              <a:gd name="connsiteY7" fmla="*/ 373918 h 781829"/>
              <a:gd name="connsiteX8" fmla="*/ 243077 w 277839"/>
              <a:gd name="connsiteY8" fmla="*/ 486093 h 781829"/>
              <a:gd name="connsiteX9" fmla="*/ 62917 w 277839"/>
              <a:gd name="connsiteY9" fmla="*/ 560877 h 781829"/>
              <a:gd name="connsiteX10" fmla="*/ 168294 w 277839"/>
              <a:gd name="connsiteY10" fmla="*/ 730840 h 781829"/>
              <a:gd name="connsiteX11" fmla="*/ 144499 w 277839"/>
              <a:gd name="connsiteY11" fmla="*/ 781829 h 781829"/>
              <a:gd name="connsiteX0" fmla="*/ 113906 w 277839"/>
              <a:gd name="connsiteY0" fmla="*/ 0 h 781829"/>
              <a:gd name="connsiteX1" fmla="*/ 120704 w 277839"/>
              <a:gd name="connsiteY1" fmla="*/ 64585 h 781829"/>
              <a:gd name="connsiteX2" fmla="*/ 236279 w 277839"/>
              <a:gd name="connsiteY2" fmla="*/ 115574 h 781829"/>
              <a:gd name="connsiteX3" fmla="*/ 192089 w 277839"/>
              <a:gd name="connsiteY3" fmla="*/ 190358 h 781829"/>
              <a:gd name="connsiteX4" fmla="*/ 56118 w 277839"/>
              <a:gd name="connsiteY4" fmla="*/ 214153 h 781829"/>
              <a:gd name="connsiteX5" fmla="*/ 1730 w 277839"/>
              <a:gd name="connsiteY5" fmla="*/ 271940 h 781829"/>
              <a:gd name="connsiteX6" fmla="*/ 113906 w 277839"/>
              <a:gd name="connsiteY6" fmla="*/ 350123 h 781829"/>
              <a:gd name="connsiteX7" fmla="*/ 266872 w 277839"/>
              <a:gd name="connsiteY7" fmla="*/ 373918 h 781829"/>
              <a:gd name="connsiteX8" fmla="*/ 243077 w 277839"/>
              <a:gd name="connsiteY8" fmla="*/ 486093 h 781829"/>
              <a:gd name="connsiteX9" fmla="*/ 62917 w 277839"/>
              <a:gd name="connsiteY9" fmla="*/ 560877 h 781829"/>
              <a:gd name="connsiteX10" fmla="*/ 168294 w 277839"/>
              <a:gd name="connsiteY10" fmla="*/ 730840 h 781829"/>
              <a:gd name="connsiteX11" fmla="*/ 144499 w 277839"/>
              <a:gd name="connsiteY11" fmla="*/ 781829 h 781829"/>
              <a:gd name="connsiteX0" fmla="*/ 113906 w 267310"/>
              <a:gd name="connsiteY0" fmla="*/ 0 h 781829"/>
              <a:gd name="connsiteX1" fmla="*/ 120704 w 267310"/>
              <a:gd name="connsiteY1" fmla="*/ 64585 h 781829"/>
              <a:gd name="connsiteX2" fmla="*/ 236279 w 267310"/>
              <a:gd name="connsiteY2" fmla="*/ 115574 h 781829"/>
              <a:gd name="connsiteX3" fmla="*/ 192089 w 267310"/>
              <a:gd name="connsiteY3" fmla="*/ 190358 h 781829"/>
              <a:gd name="connsiteX4" fmla="*/ 56118 w 267310"/>
              <a:gd name="connsiteY4" fmla="*/ 214153 h 781829"/>
              <a:gd name="connsiteX5" fmla="*/ 1730 w 267310"/>
              <a:gd name="connsiteY5" fmla="*/ 271940 h 781829"/>
              <a:gd name="connsiteX6" fmla="*/ 113906 w 267310"/>
              <a:gd name="connsiteY6" fmla="*/ 350123 h 781829"/>
              <a:gd name="connsiteX7" fmla="*/ 266872 w 267310"/>
              <a:gd name="connsiteY7" fmla="*/ 373918 h 781829"/>
              <a:gd name="connsiteX8" fmla="*/ 62917 w 267310"/>
              <a:gd name="connsiteY8" fmla="*/ 560877 h 781829"/>
              <a:gd name="connsiteX9" fmla="*/ 168294 w 267310"/>
              <a:gd name="connsiteY9" fmla="*/ 730840 h 781829"/>
              <a:gd name="connsiteX10" fmla="*/ 144499 w 267310"/>
              <a:gd name="connsiteY10" fmla="*/ 781829 h 781829"/>
              <a:gd name="connsiteX0" fmla="*/ 113906 w 266891"/>
              <a:gd name="connsiteY0" fmla="*/ 0 h 781829"/>
              <a:gd name="connsiteX1" fmla="*/ 120704 w 266891"/>
              <a:gd name="connsiteY1" fmla="*/ 64585 h 781829"/>
              <a:gd name="connsiteX2" fmla="*/ 236279 w 266891"/>
              <a:gd name="connsiteY2" fmla="*/ 115574 h 781829"/>
              <a:gd name="connsiteX3" fmla="*/ 192089 w 266891"/>
              <a:gd name="connsiteY3" fmla="*/ 190358 h 781829"/>
              <a:gd name="connsiteX4" fmla="*/ 56118 w 266891"/>
              <a:gd name="connsiteY4" fmla="*/ 214153 h 781829"/>
              <a:gd name="connsiteX5" fmla="*/ 1730 w 266891"/>
              <a:gd name="connsiteY5" fmla="*/ 271940 h 781829"/>
              <a:gd name="connsiteX6" fmla="*/ 113906 w 266891"/>
              <a:gd name="connsiteY6" fmla="*/ 350123 h 781829"/>
              <a:gd name="connsiteX7" fmla="*/ 266872 w 266891"/>
              <a:gd name="connsiteY7" fmla="*/ 373918 h 781829"/>
              <a:gd name="connsiteX8" fmla="*/ 62917 w 266891"/>
              <a:gd name="connsiteY8" fmla="*/ 560877 h 781829"/>
              <a:gd name="connsiteX9" fmla="*/ 168294 w 266891"/>
              <a:gd name="connsiteY9" fmla="*/ 730840 h 781829"/>
              <a:gd name="connsiteX10" fmla="*/ 144499 w 266891"/>
              <a:gd name="connsiteY10" fmla="*/ 781829 h 781829"/>
              <a:gd name="connsiteX0" fmla="*/ 113906 w 277088"/>
              <a:gd name="connsiteY0" fmla="*/ 0 h 781829"/>
              <a:gd name="connsiteX1" fmla="*/ 120704 w 277088"/>
              <a:gd name="connsiteY1" fmla="*/ 64585 h 781829"/>
              <a:gd name="connsiteX2" fmla="*/ 236279 w 277088"/>
              <a:gd name="connsiteY2" fmla="*/ 115574 h 781829"/>
              <a:gd name="connsiteX3" fmla="*/ 192089 w 277088"/>
              <a:gd name="connsiteY3" fmla="*/ 190358 h 781829"/>
              <a:gd name="connsiteX4" fmla="*/ 56118 w 277088"/>
              <a:gd name="connsiteY4" fmla="*/ 214153 h 781829"/>
              <a:gd name="connsiteX5" fmla="*/ 1730 w 277088"/>
              <a:gd name="connsiteY5" fmla="*/ 271940 h 781829"/>
              <a:gd name="connsiteX6" fmla="*/ 113906 w 277088"/>
              <a:gd name="connsiteY6" fmla="*/ 350123 h 781829"/>
              <a:gd name="connsiteX7" fmla="*/ 277070 w 277088"/>
              <a:gd name="connsiteY7" fmla="*/ 411310 h 781829"/>
              <a:gd name="connsiteX8" fmla="*/ 62917 w 277088"/>
              <a:gd name="connsiteY8" fmla="*/ 560877 h 781829"/>
              <a:gd name="connsiteX9" fmla="*/ 168294 w 277088"/>
              <a:gd name="connsiteY9" fmla="*/ 730840 h 781829"/>
              <a:gd name="connsiteX10" fmla="*/ 144499 w 277088"/>
              <a:gd name="connsiteY10" fmla="*/ 781829 h 781829"/>
              <a:gd name="connsiteX0" fmla="*/ 123819 w 287348"/>
              <a:gd name="connsiteY0" fmla="*/ 0 h 781829"/>
              <a:gd name="connsiteX1" fmla="*/ 130617 w 287348"/>
              <a:gd name="connsiteY1" fmla="*/ 64585 h 781829"/>
              <a:gd name="connsiteX2" fmla="*/ 246192 w 287348"/>
              <a:gd name="connsiteY2" fmla="*/ 115574 h 781829"/>
              <a:gd name="connsiteX3" fmla="*/ 202002 w 287348"/>
              <a:gd name="connsiteY3" fmla="*/ 190358 h 781829"/>
              <a:gd name="connsiteX4" fmla="*/ 66031 w 287348"/>
              <a:gd name="connsiteY4" fmla="*/ 214153 h 781829"/>
              <a:gd name="connsiteX5" fmla="*/ 11643 w 287348"/>
              <a:gd name="connsiteY5" fmla="*/ 271940 h 781829"/>
              <a:gd name="connsiteX6" fmla="*/ 286983 w 287348"/>
              <a:gd name="connsiteY6" fmla="*/ 411310 h 781829"/>
              <a:gd name="connsiteX7" fmla="*/ 72830 w 287348"/>
              <a:gd name="connsiteY7" fmla="*/ 560877 h 781829"/>
              <a:gd name="connsiteX8" fmla="*/ 178207 w 287348"/>
              <a:gd name="connsiteY8" fmla="*/ 730840 h 781829"/>
              <a:gd name="connsiteX9" fmla="*/ 154412 w 287348"/>
              <a:gd name="connsiteY9" fmla="*/ 781829 h 781829"/>
              <a:gd name="connsiteX0" fmla="*/ 114932 w 278461"/>
              <a:gd name="connsiteY0" fmla="*/ 0 h 781829"/>
              <a:gd name="connsiteX1" fmla="*/ 121730 w 278461"/>
              <a:gd name="connsiteY1" fmla="*/ 64585 h 781829"/>
              <a:gd name="connsiteX2" fmla="*/ 237305 w 278461"/>
              <a:gd name="connsiteY2" fmla="*/ 115574 h 781829"/>
              <a:gd name="connsiteX3" fmla="*/ 193115 w 278461"/>
              <a:gd name="connsiteY3" fmla="*/ 190358 h 781829"/>
              <a:gd name="connsiteX4" fmla="*/ 57144 w 278461"/>
              <a:gd name="connsiteY4" fmla="*/ 214153 h 781829"/>
              <a:gd name="connsiteX5" fmla="*/ 2756 w 278461"/>
              <a:gd name="connsiteY5" fmla="*/ 271940 h 781829"/>
              <a:gd name="connsiteX6" fmla="*/ 278096 w 278461"/>
              <a:gd name="connsiteY6" fmla="*/ 411310 h 781829"/>
              <a:gd name="connsiteX7" fmla="*/ 63943 w 278461"/>
              <a:gd name="connsiteY7" fmla="*/ 560877 h 781829"/>
              <a:gd name="connsiteX8" fmla="*/ 169320 w 278461"/>
              <a:gd name="connsiteY8" fmla="*/ 730840 h 781829"/>
              <a:gd name="connsiteX9" fmla="*/ 145525 w 278461"/>
              <a:gd name="connsiteY9" fmla="*/ 781829 h 781829"/>
              <a:gd name="connsiteX0" fmla="*/ 113034 w 276563"/>
              <a:gd name="connsiteY0" fmla="*/ 0 h 781829"/>
              <a:gd name="connsiteX1" fmla="*/ 119832 w 276563"/>
              <a:gd name="connsiteY1" fmla="*/ 64585 h 781829"/>
              <a:gd name="connsiteX2" fmla="*/ 235407 w 276563"/>
              <a:gd name="connsiteY2" fmla="*/ 115574 h 781829"/>
              <a:gd name="connsiteX3" fmla="*/ 191217 w 276563"/>
              <a:gd name="connsiteY3" fmla="*/ 190358 h 781829"/>
              <a:gd name="connsiteX4" fmla="*/ 858 w 276563"/>
              <a:gd name="connsiteY4" fmla="*/ 271940 h 781829"/>
              <a:gd name="connsiteX5" fmla="*/ 276198 w 276563"/>
              <a:gd name="connsiteY5" fmla="*/ 411310 h 781829"/>
              <a:gd name="connsiteX6" fmla="*/ 62045 w 276563"/>
              <a:gd name="connsiteY6" fmla="*/ 560877 h 781829"/>
              <a:gd name="connsiteX7" fmla="*/ 167422 w 276563"/>
              <a:gd name="connsiteY7" fmla="*/ 730840 h 781829"/>
              <a:gd name="connsiteX8" fmla="*/ 143627 w 276563"/>
              <a:gd name="connsiteY8" fmla="*/ 781829 h 781829"/>
              <a:gd name="connsiteX0" fmla="*/ 114319 w 277848"/>
              <a:gd name="connsiteY0" fmla="*/ 0 h 781829"/>
              <a:gd name="connsiteX1" fmla="*/ 121117 w 277848"/>
              <a:gd name="connsiteY1" fmla="*/ 64585 h 781829"/>
              <a:gd name="connsiteX2" fmla="*/ 236692 w 277848"/>
              <a:gd name="connsiteY2" fmla="*/ 115574 h 781829"/>
              <a:gd name="connsiteX3" fmla="*/ 192502 w 277848"/>
              <a:gd name="connsiteY3" fmla="*/ 190358 h 781829"/>
              <a:gd name="connsiteX4" fmla="*/ 2143 w 277848"/>
              <a:gd name="connsiteY4" fmla="*/ 271940 h 781829"/>
              <a:gd name="connsiteX5" fmla="*/ 277483 w 277848"/>
              <a:gd name="connsiteY5" fmla="*/ 411310 h 781829"/>
              <a:gd name="connsiteX6" fmla="*/ 63330 w 277848"/>
              <a:gd name="connsiteY6" fmla="*/ 560877 h 781829"/>
              <a:gd name="connsiteX7" fmla="*/ 168707 w 277848"/>
              <a:gd name="connsiteY7" fmla="*/ 730840 h 781829"/>
              <a:gd name="connsiteX8" fmla="*/ 144912 w 277848"/>
              <a:gd name="connsiteY8" fmla="*/ 781829 h 781829"/>
              <a:gd name="connsiteX0" fmla="*/ 112534 w 276063"/>
              <a:gd name="connsiteY0" fmla="*/ 0 h 781829"/>
              <a:gd name="connsiteX1" fmla="*/ 119332 w 276063"/>
              <a:gd name="connsiteY1" fmla="*/ 64585 h 781829"/>
              <a:gd name="connsiteX2" fmla="*/ 234907 w 276063"/>
              <a:gd name="connsiteY2" fmla="*/ 115574 h 781829"/>
              <a:gd name="connsiteX3" fmla="*/ 217911 w 276063"/>
              <a:gd name="connsiteY3" fmla="*/ 217553 h 781829"/>
              <a:gd name="connsiteX4" fmla="*/ 358 w 276063"/>
              <a:gd name="connsiteY4" fmla="*/ 271940 h 781829"/>
              <a:gd name="connsiteX5" fmla="*/ 275698 w 276063"/>
              <a:gd name="connsiteY5" fmla="*/ 411310 h 781829"/>
              <a:gd name="connsiteX6" fmla="*/ 61545 w 276063"/>
              <a:gd name="connsiteY6" fmla="*/ 560877 h 781829"/>
              <a:gd name="connsiteX7" fmla="*/ 166922 w 276063"/>
              <a:gd name="connsiteY7" fmla="*/ 730840 h 781829"/>
              <a:gd name="connsiteX8" fmla="*/ 143127 w 276063"/>
              <a:gd name="connsiteY8" fmla="*/ 781829 h 781829"/>
              <a:gd name="connsiteX0" fmla="*/ 112330 w 275859"/>
              <a:gd name="connsiteY0" fmla="*/ 0 h 781829"/>
              <a:gd name="connsiteX1" fmla="*/ 119128 w 275859"/>
              <a:gd name="connsiteY1" fmla="*/ 64585 h 781829"/>
              <a:gd name="connsiteX2" fmla="*/ 234703 w 275859"/>
              <a:gd name="connsiteY2" fmla="*/ 115574 h 781829"/>
              <a:gd name="connsiteX3" fmla="*/ 154 w 275859"/>
              <a:gd name="connsiteY3" fmla="*/ 271940 h 781829"/>
              <a:gd name="connsiteX4" fmla="*/ 275494 w 275859"/>
              <a:gd name="connsiteY4" fmla="*/ 411310 h 781829"/>
              <a:gd name="connsiteX5" fmla="*/ 61341 w 275859"/>
              <a:gd name="connsiteY5" fmla="*/ 560877 h 781829"/>
              <a:gd name="connsiteX6" fmla="*/ 166718 w 275859"/>
              <a:gd name="connsiteY6" fmla="*/ 730840 h 781829"/>
              <a:gd name="connsiteX7" fmla="*/ 142923 w 275859"/>
              <a:gd name="connsiteY7" fmla="*/ 781829 h 781829"/>
              <a:gd name="connsiteX0" fmla="*/ 112216 w 275745"/>
              <a:gd name="connsiteY0" fmla="*/ 0 h 781829"/>
              <a:gd name="connsiteX1" fmla="*/ 119014 w 275745"/>
              <a:gd name="connsiteY1" fmla="*/ 64585 h 781829"/>
              <a:gd name="connsiteX2" fmla="*/ 234589 w 275745"/>
              <a:gd name="connsiteY2" fmla="*/ 115574 h 781829"/>
              <a:gd name="connsiteX3" fmla="*/ 40 w 275745"/>
              <a:gd name="connsiteY3" fmla="*/ 271940 h 781829"/>
              <a:gd name="connsiteX4" fmla="*/ 275380 w 275745"/>
              <a:gd name="connsiteY4" fmla="*/ 411310 h 781829"/>
              <a:gd name="connsiteX5" fmla="*/ 61227 w 275745"/>
              <a:gd name="connsiteY5" fmla="*/ 560877 h 781829"/>
              <a:gd name="connsiteX6" fmla="*/ 166604 w 275745"/>
              <a:gd name="connsiteY6" fmla="*/ 730840 h 781829"/>
              <a:gd name="connsiteX7" fmla="*/ 142809 w 275745"/>
              <a:gd name="connsiteY7" fmla="*/ 781829 h 781829"/>
              <a:gd name="connsiteX0" fmla="*/ 112213 w 275742"/>
              <a:gd name="connsiteY0" fmla="*/ 0 h 781829"/>
              <a:gd name="connsiteX1" fmla="*/ 119011 w 275742"/>
              <a:gd name="connsiteY1" fmla="*/ 64585 h 781829"/>
              <a:gd name="connsiteX2" fmla="*/ 234586 w 275742"/>
              <a:gd name="connsiteY2" fmla="*/ 115574 h 781829"/>
              <a:gd name="connsiteX3" fmla="*/ 37 w 275742"/>
              <a:gd name="connsiteY3" fmla="*/ 271940 h 781829"/>
              <a:gd name="connsiteX4" fmla="*/ 275377 w 275742"/>
              <a:gd name="connsiteY4" fmla="*/ 411310 h 781829"/>
              <a:gd name="connsiteX5" fmla="*/ 61224 w 275742"/>
              <a:gd name="connsiteY5" fmla="*/ 560877 h 781829"/>
              <a:gd name="connsiteX6" fmla="*/ 166601 w 275742"/>
              <a:gd name="connsiteY6" fmla="*/ 730840 h 781829"/>
              <a:gd name="connsiteX7" fmla="*/ 142806 w 275742"/>
              <a:gd name="connsiteY7" fmla="*/ 781829 h 781829"/>
              <a:gd name="connsiteX0" fmla="*/ 112236 w 275765"/>
              <a:gd name="connsiteY0" fmla="*/ 0 h 781829"/>
              <a:gd name="connsiteX1" fmla="*/ 119034 w 275765"/>
              <a:gd name="connsiteY1" fmla="*/ 64585 h 781829"/>
              <a:gd name="connsiteX2" fmla="*/ 248206 w 275765"/>
              <a:gd name="connsiteY2" fmla="*/ 139368 h 781829"/>
              <a:gd name="connsiteX3" fmla="*/ 60 w 275765"/>
              <a:gd name="connsiteY3" fmla="*/ 271940 h 781829"/>
              <a:gd name="connsiteX4" fmla="*/ 275400 w 275765"/>
              <a:gd name="connsiteY4" fmla="*/ 411310 h 781829"/>
              <a:gd name="connsiteX5" fmla="*/ 61247 w 275765"/>
              <a:gd name="connsiteY5" fmla="*/ 560877 h 781829"/>
              <a:gd name="connsiteX6" fmla="*/ 166624 w 275765"/>
              <a:gd name="connsiteY6" fmla="*/ 730840 h 781829"/>
              <a:gd name="connsiteX7" fmla="*/ 142829 w 275765"/>
              <a:gd name="connsiteY7" fmla="*/ 781829 h 781829"/>
              <a:gd name="connsiteX0" fmla="*/ 112191 w 275720"/>
              <a:gd name="connsiteY0" fmla="*/ 0 h 781829"/>
              <a:gd name="connsiteX1" fmla="*/ 118989 w 275720"/>
              <a:gd name="connsiteY1" fmla="*/ 64585 h 781829"/>
              <a:gd name="connsiteX2" fmla="*/ 248161 w 275720"/>
              <a:gd name="connsiteY2" fmla="*/ 139368 h 781829"/>
              <a:gd name="connsiteX3" fmla="*/ 15 w 275720"/>
              <a:gd name="connsiteY3" fmla="*/ 271940 h 781829"/>
              <a:gd name="connsiteX4" fmla="*/ 275355 w 275720"/>
              <a:gd name="connsiteY4" fmla="*/ 411310 h 781829"/>
              <a:gd name="connsiteX5" fmla="*/ 61202 w 275720"/>
              <a:gd name="connsiteY5" fmla="*/ 560877 h 781829"/>
              <a:gd name="connsiteX6" fmla="*/ 166579 w 275720"/>
              <a:gd name="connsiteY6" fmla="*/ 730840 h 781829"/>
              <a:gd name="connsiteX7" fmla="*/ 142784 w 275720"/>
              <a:gd name="connsiteY7" fmla="*/ 781829 h 781829"/>
              <a:gd name="connsiteX0" fmla="*/ 112191 w 275725"/>
              <a:gd name="connsiteY0" fmla="*/ 0 h 781829"/>
              <a:gd name="connsiteX1" fmla="*/ 118989 w 275725"/>
              <a:gd name="connsiteY1" fmla="*/ 64585 h 781829"/>
              <a:gd name="connsiteX2" fmla="*/ 248161 w 275725"/>
              <a:gd name="connsiteY2" fmla="*/ 139368 h 781829"/>
              <a:gd name="connsiteX3" fmla="*/ 15 w 275725"/>
              <a:gd name="connsiteY3" fmla="*/ 271940 h 781829"/>
              <a:gd name="connsiteX4" fmla="*/ 275355 w 275725"/>
              <a:gd name="connsiteY4" fmla="*/ 411310 h 781829"/>
              <a:gd name="connsiteX5" fmla="*/ 61202 w 275725"/>
              <a:gd name="connsiteY5" fmla="*/ 560877 h 781829"/>
              <a:gd name="connsiteX6" fmla="*/ 149583 w 275725"/>
              <a:gd name="connsiteY6" fmla="*/ 662855 h 781829"/>
              <a:gd name="connsiteX7" fmla="*/ 142784 w 275725"/>
              <a:gd name="connsiteY7" fmla="*/ 781829 h 781829"/>
              <a:gd name="connsiteX0" fmla="*/ 112191 w 275725"/>
              <a:gd name="connsiteY0" fmla="*/ 0 h 781829"/>
              <a:gd name="connsiteX1" fmla="*/ 118989 w 275725"/>
              <a:gd name="connsiteY1" fmla="*/ 64585 h 781829"/>
              <a:gd name="connsiteX2" fmla="*/ 248161 w 275725"/>
              <a:gd name="connsiteY2" fmla="*/ 139368 h 781829"/>
              <a:gd name="connsiteX3" fmla="*/ 15 w 275725"/>
              <a:gd name="connsiteY3" fmla="*/ 271940 h 781829"/>
              <a:gd name="connsiteX4" fmla="*/ 275355 w 275725"/>
              <a:gd name="connsiteY4" fmla="*/ 411310 h 781829"/>
              <a:gd name="connsiteX5" fmla="*/ 61202 w 275725"/>
              <a:gd name="connsiteY5" fmla="*/ 560877 h 781829"/>
              <a:gd name="connsiteX6" fmla="*/ 149583 w 275725"/>
              <a:gd name="connsiteY6" fmla="*/ 662855 h 781829"/>
              <a:gd name="connsiteX7" fmla="*/ 142784 w 275725"/>
              <a:gd name="connsiteY7" fmla="*/ 781829 h 781829"/>
              <a:gd name="connsiteX0" fmla="*/ 112191 w 275727"/>
              <a:gd name="connsiteY0" fmla="*/ 0 h 781829"/>
              <a:gd name="connsiteX1" fmla="*/ 118989 w 275727"/>
              <a:gd name="connsiteY1" fmla="*/ 64585 h 781829"/>
              <a:gd name="connsiteX2" fmla="*/ 248161 w 275727"/>
              <a:gd name="connsiteY2" fmla="*/ 139368 h 781829"/>
              <a:gd name="connsiteX3" fmla="*/ 15 w 275727"/>
              <a:gd name="connsiteY3" fmla="*/ 271940 h 781829"/>
              <a:gd name="connsiteX4" fmla="*/ 275355 w 275727"/>
              <a:gd name="connsiteY4" fmla="*/ 411310 h 781829"/>
              <a:gd name="connsiteX5" fmla="*/ 61202 w 275727"/>
              <a:gd name="connsiteY5" fmla="*/ 560877 h 781829"/>
              <a:gd name="connsiteX6" fmla="*/ 142785 w 275727"/>
              <a:gd name="connsiteY6" fmla="*/ 642459 h 781829"/>
              <a:gd name="connsiteX7" fmla="*/ 142784 w 275727"/>
              <a:gd name="connsiteY7" fmla="*/ 781829 h 781829"/>
              <a:gd name="connsiteX0" fmla="*/ 112190 w 275378"/>
              <a:gd name="connsiteY0" fmla="*/ 0 h 781829"/>
              <a:gd name="connsiteX1" fmla="*/ 118988 w 275378"/>
              <a:gd name="connsiteY1" fmla="*/ 64585 h 781829"/>
              <a:gd name="connsiteX2" fmla="*/ 248160 w 275378"/>
              <a:gd name="connsiteY2" fmla="*/ 139368 h 781829"/>
              <a:gd name="connsiteX3" fmla="*/ 14 w 275378"/>
              <a:gd name="connsiteY3" fmla="*/ 271940 h 781829"/>
              <a:gd name="connsiteX4" fmla="*/ 275354 w 275378"/>
              <a:gd name="connsiteY4" fmla="*/ 411310 h 781829"/>
              <a:gd name="connsiteX5" fmla="*/ 17011 w 275378"/>
              <a:gd name="connsiteY5" fmla="*/ 503089 h 781829"/>
              <a:gd name="connsiteX6" fmla="*/ 142784 w 275378"/>
              <a:gd name="connsiteY6" fmla="*/ 642459 h 781829"/>
              <a:gd name="connsiteX7" fmla="*/ 142783 w 275378"/>
              <a:gd name="connsiteY7" fmla="*/ 781829 h 781829"/>
              <a:gd name="connsiteX0" fmla="*/ 112190 w 275380"/>
              <a:gd name="connsiteY0" fmla="*/ 0 h 781829"/>
              <a:gd name="connsiteX1" fmla="*/ 118988 w 275380"/>
              <a:gd name="connsiteY1" fmla="*/ 64585 h 781829"/>
              <a:gd name="connsiteX2" fmla="*/ 248160 w 275380"/>
              <a:gd name="connsiteY2" fmla="*/ 139368 h 781829"/>
              <a:gd name="connsiteX3" fmla="*/ 14 w 275380"/>
              <a:gd name="connsiteY3" fmla="*/ 271940 h 781829"/>
              <a:gd name="connsiteX4" fmla="*/ 275354 w 275380"/>
              <a:gd name="connsiteY4" fmla="*/ 411310 h 781829"/>
              <a:gd name="connsiteX5" fmla="*/ 17011 w 275380"/>
              <a:gd name="connsiteY5" fmla="*/ 503089 h 781829"/>
              <a:gd name="connsiteX6" fmla="*/ 142784 w 275380"/>
              <a:gd name="connsiteY6" fmla="*/ 642459 h 781829"/>
              <a:gd name="connsiteX7" fmla="*/ 142783 w 275380"/>
              <a:gd name="connsiteY7" fmla="*/ 781829 h 781829"/>
              <a:gd name="connsiteX0" fmla="*/ 112190 w 275395"/>
              <a:gd name="connsiteY0" fmla="*/ 0 h 781829"/>
              <a:gd name="connsiteX1" fmla="*/ 118988 w 275395"/>
              <a:gd name="connsiteY1" fmla="*/ 64585 h 781829"/>
              <a:gd name="connsiteX2" fmla="*/ 248160 w 275395"/>
              <a:gd name="connsiteY2" fmla="*/ 139368 h 781829"/>
              <a:gd name="connsiteX3" fmla="*/ 14 w 275395"/>
              <a:gd name="connsiteY3" fmla="*/ 271940 h 781829"/>
              <a:gd name="connsiteX4" fmla="*/ 275354 w 275395"/>
              <a:gd name="connsiteY4" fmla="*/ 411310 h 781829"/>
              <a:gd name="connsiteX5" fmla="*/ 17011 w 275395"/>
              <a:gd name="connsiteY5" fmla="*/ 503089 h 781829"/>
              <a:gd name="connsiteX6" fmla="*/ 142784 w 275395"/>
              <a:gd name="connsiteY6" fmla="*/ 642459 h 781829"/>
              <a:gd name="connsiteX7" fmla="*/ 142783 w 275395"/>
              <a:gd name="connsiteY7" fmla="*/ 781829 h 781829"/>
              <a:gd name="connsiteX0" fmla="*/ 112190 w 275395"/>
              <a:gd name="connsiteY0" fmla="*/ 0 h 798825"/>
              <a:gd name="connsiteX1" fmla="*/ 118988 w 275395"/>
              <a:gd name="connsiteY1" fmla="*/ 64585 h 798825"/>
              <a:gd name="connsiteX2" fmla="*/ 248160 w 275395"/>
              <a:gd name="connsiteY2" fmla="*/ 139368 h 798825"/>
              <a:gd name="connsiteX3" fmla="*/ 14 w 275395"/>
              <a:gd name="connsiteY3" fmla="*/ 271940 h 798825"/>
              <a:gd name="connsiteX4" fmla="*/ 275354 w 275395"/>
              <a:gd name="connsiteY4" fmla="*/ 411310 h 798825"/>
              <a:gd name="connsiteX5" fmla="*/ 17011 w 275395"/>
              <a:gd name="connsiteY5" fmla="*/ 503089 h 798825"/>
              <a:gd name="connsiteX6" fmla="*/ 142784 w 275395"/>
              <a:gd name="connsiteY6" fmla="*/ 642459 h 798825"/>
              <a:gd name="connsiteX7" fmla="*/ 146182 w 275395"/>
              <a:gd name="connsiteY7" fmla="*/ 798825 h 798825"/>
              <a:gd name="connsiteX0" fmla="*/ 112190 w 275395"/>
              <a:gd name="connsiteY0" fmla="*/ 0 h 798825"/>
              <a:gd name="connsiteX1" fmla="*/ 118988 w 275395"/>
              <a:gd name="connsiteY1" fmla="*/ 64585 h 798825"/>
              <a:gd name="connsiteX2" fmla="*/ 248160 w 275395"/>
              <a:gd name="connsiteY2" fmla="*/ 139368 h 798825"/>
              <a:gd name="connsiteX3" fmla="*/ 14 w 275395"/>
              <a:gd name="connsiteY3" fmla="*/ 271940 h 798825"/>
              <a:gd name="connsiteX4" fmla="*/ 275354 w 275395"/>
              <a:gd name="connsiteY4" fmla="*/ 411310 h 798825"/>
              <a:gd name="connsiteX5" fmla="*/ 17011 w 275395"/>
              <a:gd name="connsiteY5" fmla="*/ 503089 h 798825"/>
              <a:gd name="connsiteX6" fmla="*/ 142784 w 275395"/>
              <a:gd name="connsiteY6" fmla="*/ 642459 h 798825"/>
              <a:gd name="connsiteX7" fmla="*/ 146182 w 275395"/>
              <a:gd name="connsiteY7" fmla="*/ 798825 h 79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5395" h="798825">
                <a:moveTo>
                  <a:pt x="112190" y="0"/>
                </a:moveTo>
                <a:cubicBezTo>
                  <a:pt x="105391" y="22661"/>
                  <a:pt x="96326" y="41357"/>
                  <a:pt x="118988" y="64585"/>
                </a:cubicBezTo>
                <a:cubicBezTo>
                  <a:pt x="141650" y="87813"/>
                  <a:pt x="250993" y="53821"/>
                  <a:pt x="248160" y="139368"/>
                </a:cubicBezTo>
                <a:cubicBezTo>
                  <a:pt x="245327" y="224915"/>
                  <a:pt x="2280" y="165430"/>
                  <a:pt x="14" y="271940"/>
                </a:cubicBezTo>
                <a:cubicBezTo>
                  <a:pt x="-2252" y="378450"/>
                  <a:pt x="279319" y="304800"/>
                  <a:pt x="275354" y="411310"/>
                </a:cubicBezTo>
                <a:cubicBezTo>
                  <a:pt x="271389" y="517820"/>
                  <a:pt x="49304" y="413575"/>
                  <a:pt x="17011" y="503089"/>
                </a:cubicBezTo>
                <a:cubicBezTo>
                  <a:pt x="-15282" y="592603"/>
                  <a:pt x="121256" y="593170"/>
                  <a:pt x="142784" y="642459"/>
                </a:cubicBezTo>
                <a:cubicBezTo>
                  <a:pt x="164312" y="691748"/>
                  <a:pt x="145049" y="712994"/>
                  <a:pt x="146182" y="798825"/>
                </a:cubicBezTo>
              </a:path>
            </a:pathLst>
          </a:custGeom>
          <a:noFill/>
          <a:ln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 rot="20252636">
            <a:off x="4113681" y="3035699"/>
            <a:ext cx="275395" cy="479752"/>
          </a:xfrm>
          <a:custGeom>
            <a:avLst/>
            <a:gdLst>
              <a:gd name="connsiteX0" fmla="*/ 113906 w 277839"/>
              <a:gd name="connsiteY0" fmla="*/ 0 h 781829"/>
              <a:gd name="connsiteX1" fmla="*/ 120704 w 277839"/>
              <a:gd name="connsiteY1" fmla="*/ 64585 h 781829"/>
              <a:gd name="connsiteX2" fmla="*/ 236279 w 277839"/>
              <a:gd name="connsiteY2" fmla="*/ 115574 h 781829"/>
              <a:gd name="connsiteX3" fmla="*/ 192089 w 277839"/>
              <a:gd name="connsiteY3" fmla="*/ 190358 h 781829"/>
              <a:gd name="connsiteX4" fmla="*/ 56118 w 277839"/>
              <a:gd name="connsiteY4" fmla="*/ 214153 h 781829"/>
              <a:gd name="connsiteX5" fmla="*/ 1730 w 277839"/>
              <a:gd name="connsiteY5" fmla="*/ 271940 h 781829"/>
              <a:gd name="connsiteX6" fmla="*/ 113906 w 277839"/>
              <a:gd name="connsiteY6" fmla="*/ 350123 h 781829"/>
              <a:gd name="connsiteX7" fmla="*/ 266872 w 277839"/>
              <a:gd name="connsiteY7" fmla="*/ 373918 h 781829"/>
              <a:gd name="connsiteX8" fmla="*/ 243077 w 277839"/>
              <a:gd name="connsiteY8" fmla="*/ 486093 h 781829"/>
              <a:gd name="connsiteX9" fmla="*/ 62917 w 277839"/>
              <a:gd name="connsiteY9" fmla="*/ 560877 h 781829"/>
              <a:gd name="connsiteX10" fmla="*/ 96909 w 277839"/>
              <a:gd name="connsiteY10" fmla="*/ 649258 h 781829"/>
              <a:gd name="connsiteX11" fmla="*/ 168294 w 277839"/>
              <a:gd name="connsiteY11" fmla="*/ 730840 h 781829"/>
              <a:gd name="connsiteX12" fmla="*/ 144499 w 277839"/>
              <a:gd name="connsiteY12" fmla="*/ 781829 h 781829"/>
              <a:gd name="connsiteX0" fmla="*/ 113906 w 277839"/>
              <a:gd name="connsiteY0" fmla="*/ 0 h 781829"/>
              <a:gd name="connsiteX1" fmla="*/ 120704 w 277839"/>
              <a:gd name="connsiteY1" fmla="*/ 64585 h 781829"/>
              <a:gd name="connsiteX2" fmla="*/ 236279 w 277839"/>
              <a:gd name="connsiteY2" fmla="*/ 115574 h 781829"/>
              <a:gd name="connsiteX3" fmla="*/ 192089 w 277839"/>
              <a:gd name="connsiteY3" fmla="*/ 190358 h 781829"/>
              <a:gd name="connsiteX4" fmla="*/ 56118 w 277839"/>
              <a:gd name="connsiteY4" fmla="*/ 214153 h 781829"/>
              <a:gd name="connsiteX5" fmla="*/ 1730 w 277839"/>
              <a:gd name="connsiteY5" fmla="*/ 271940 h 781829"/>
              <a:gd name="connsiteX6" fmla="*/ 113906 w 277839"/>
              <a:gd name="connsiteY6" fmla="*/ 350123 h 781829"/>
              <a:gd name="connsiteX7" fmla="*/ 266872 w 277839"/>
              <a:gd name="connsiteY7" fmla="*/ 373918 h 781829"/>
              <a:gd name="connsiteX8" fmla="*/ 243077 w 277839"/>
              <a:gd name="connsiteY8" fmla="*/ 486093 h 781829"/>
              <a:gd name="connsiteX9" fmla="*/ 62917 w 277839"/>
              <a:gd name="connsiteY9" fmla="*/ 560877 h 781829"/>
              <a:gd name="connsiteX10" fmla="*/ 168294 w 277839"/>
              <a:gd name="connsiteY10" fmla="*/ 730840 h 781829"/>
              <a:gd name="connsiteX11" fmla="*/ 144499 w 277839"/>
              <a:gd name="connsiteY11" fmla="*/ 781829 h 781829"/>
              <a:gd name="connsiteX0" fmla="*/ 113906 w 277839"/>
              <a:gd name="connsiteY0" fmla="*/ 0 h 781829"/>
              <a:gd name="connsiteX1" fmla="*/ 120704 w 277839"/>
              <a:gd name="connsiteY1" fmla="*/ 64585 h 781829"/>
              <a:gd name="connsiteX2" fmla="*/ 236279 w 277839"/>
              <a:gd name="connsiteY2" fmla="*/ 115574 h 781829"/>
              <a:gd name="connsiteX3" fmla="*/ 192089 w 277839"/>
              <a:gd name="connsiteY3" fmla="*/ 190358 h 781829"/>
              <a:gd name="connsiteX4" fmla="*/ 56118 w 277839"/>
              <a:gd name="connsiteY4" fmla="*/ 214153 h 781829"/>
              <a:gd name="connsiteX5" fmla="*/ 1730 w 277839"/>
              <a:gd name="connsiteY5" fmla="*/ 271940 h 781829"/>
              <a:gd name="connsiteX6" fmla="*/ 113906 w 277839"/>
              <a:gd name="connsiteY6" fmla="*/ 350123 h 781829"/>
              <a:gd name="connsiteX7" fmla="*/ 266872 w 277839"/>
              <a:gd name="connsiteY7" fmla="*/ 373918 h 781829"/>
              <a:gd name="connsiteX8" fmla="*/ 243077 w 277839"/>
              <a:gd name="connsiteY8" fmla="*/ 486093 h 781829"/>
              <a:gd name="connsiteX9" fmla="*/ 62917 w 277839"/>
              <a:gd name="connsiteY9" fmla="*/ 560877 h 781829"/>
              <a:gd name="connsiteX10" fmla="*/ 168294 w 277839"/>
              <a:gd name="connsiteY10" fmla="*/ 730840 h 781829"/>
              <a:gd name="connsiteX11" fmla="*/ 144499 w 277839"/>
              <a:gd name="connsiteY11" fmla="*/ 781829 h 781829"/>
              <a:gd name="connsiteX0" fmla="*/ 113906 w 267310"/>
              <a:gd name="connsiteY0" fmla="*/ 0 h 781829"/>
              <a:gd name="connsiteX1" fmla="*/ 120704 w 267310"/>
              <a:gd name="connsiteY1" fmla="*/ 64585 h 781829"/>
              <a:gd name="connsiteX2" fmla="*/ 236279 w 267310"/>
              <a:gd name="connsiteY2" fmla="*/ 115574 h 781829"/>
              <a:gd name="connsiteX3" fmla="*/ 192089 w 267310"/>
              <a:gd name="connsiteY3" fmla="*/ 190358 h 781829"/>
              <a:gd name="connsiteX4" fmla="*/ 56118 w 267310"/>
              <a:gd name="connsiteY4" fmla="*/ 214153 h 781829"/>
              <a:gd name="connsiteX5" fmla="*/ 1730 w 267310"/>
              <a:gd name="connsiteY5" fmla="*/ 271940 h 781829"/>
              <a:gd name="connsiteX6" fmla="*/ 113906 w 267310"/>
              <a:gd name="connsiteY6" fmla="*/ 350123 h 781829"/>
              <a:gd name="connsiteX7" fmla="*/ 266872 w 267310"/>
              <a:gd name="connsiteY7" fmla="*/ 373918 h 781829"/>
              <a:gd name="connsiteX8" fmla="*/ 62917 w 267310"/>
              <a:gd name="connsiteY8" fmla="*/ 560877 h 781829"/>
              <a:gd name="connsiteX9" fmla="*/ 168294 w 267310"/>
              <a:gd name="connsiteY9" fmla="*/ 730840 h 781829"/>
              <a:gd name="connsiteX10" fmla="*/ 144499 w 267310"/>
              <a:gd name="connsiteY10" fmla="*/ 781829 h 781829"/>
              <a:gd name="connsiteX0" fmla="*/ 113906 w 266891"/>
              <a:gd name="connsiteY0" fmla="*/ 0 h 781829"/>
              <a:gd name="connsiteX1" fmla="*/ 120704 w 266891"/>
              <a:gd name="connsiteY1" fmla="*/ 64585 h 781829"/>
              <a:gd name="connsiteX2" fmla="*/ 236279 w 266891"/>
              <a:gd name="connsiteY2" fmla="*/ 115574 h 781829"/>
              <a:gd name="connsiteX3" fmla="*/ 192089 w 266891"/>
              <a:gd name="connsiteY3" fmla="*/ 190358 h 781829"/>
              <a:gd name="connsiteX4" fmla="*/ 56118 w 266891"/>
              <a:gd name="connsiteY4" fmla="*/ 214153 h 781829"/>
              <a:gd name="connsiteX5" fmla="*/ 1730 w 266891"/>
              <a:gd name="connsiteY5" fmla="*/ 271940 h 781829"/>
              <a:gd name="connsiteX6" fmla="*/ 113906 w 266891"/>
              <a:gd name="connsiteY6" fmla="*/ 350123 h 781829"/>
              <a:gd name="connsiteX7" fmla="*/ 266872 w 266891"/>
              <a:gd name="connsiteY7" fmla="*/ 373918 h 781829"/>
              <a:gd name="connsiteX8" fmla="*/ 62917 w 266891"/>
              <a:gd name="connsiteY8" fmla="*/ 560877 h 781829"/>
              <a:gd name="connsiteX9" fmla="*/ 168294 w 266891"/>
              <a:gd name="connsiteY9" fmla="*/ 730840 h 781829"/>
              <a:gd name="connsiteX10" fmla="*/ 144499 w 266891"/>
              <a:gd name="connsiteY10" fmla="*/ 781829 h 781829"/>
              <a:gd name="connsiteX0" fmla="*/ 113906 w 277088"/>
              <a:gd name="connsiteY0" fmla="*/ 0 h 781829"/>
              <a:gd name="connsiteX1" fmla="*/ 120704 w 277088"/>
              <a:gd name="connsiteY1" fmla="*/ 64585 h 781829"/>
              <a:gd name="connsiteX2" fmla="*/ 236279 w 277088"/>
              <a:gd name="connsiteY2" fmla="*/ 115574 h 781829"/>
              <a:gd name="connsiteX3" fmla="*/ 192089 w 277088"/>
              <a:gd name="connsiteY3" fmla="*/ 190358 h 781829"/>
              <a:gd name="connsiteX4" fmla="*/ 56118 w 277088"/>
              <a:gd name="connsiteY4" fmla="*/ 214153 h 781829"/>
              <a:gd name="connsiteX5" fmla="*/ 1730 w 277088"/>
              <a:gd name="connsiteY5" fmla="*/ 271940 h 781829"/>
              <a:gd name="connsiteX6" fmla="*/ 113906 w 277088"/>
              <a:gd name="connsiteY6" fmla="*/ 350123 h 781829"/>
              <a:gd name="connsiteX7" fmla="*/ 277070 w 277088"/>
              <a:gd name="connsiteY7" fmla="*/ 411310 h 781829"/>
              <a:gd name="connsiteX8" fmla="*/ 62917 w 277088"/>
              <a:gd name="connsiteY8" fmla="*/ 560877 h 781829"/>
              <a:gd name="connsiteX9" fmla="*/ 168294 w 277088"/>
              <a:gd name="connsiteY9" fmla="*/ 730840 h 781829"/>
              <a:gd name="connsiteX10" fmla="*/ 144499 w 277088"/>
              <a:gd name="connsiteY10" fmla="*/ 781829 h 781829"/>
              <a:gd name="connsiteX0" fmla="*/ 123819 w 287348"/>
              <a:gd name="connsiteY0" fmla="*/ 0 h 781829"/>
              <a:gd name="connsiteX1" fmla="*/ 130617 w 287348"/>
              <a:gd name="connsiteY1" fmla="*/ 64585 h 781829"/>
              <a:gd name="connsiteX2" fmla="*/ 246192 w 287348"/>
              <a:gd name="connsiteY2" fmla="*/ 115574 h 781829"/>
              <a:gd name="connsiteX3" fmla="*/ 202002 w 287348"/>
              <a:gd name="connsiteY3" fmla="*/ 190358 h 781829"/>
              <a:gd name="connsiteX4" fmla="*/ 66031 w 287348"/>
              <a:gd name="connsiteY4" fmla="*/ 214153 h 781829"/>
              <a:gd name="connsiteX5" fmla="*/ 11643 w 287348"/>
              <a:gd name="connsiteY5" fmla="*/ 271940 h 781829"/>
              <a:gd name="connsiteX6" fmla="*/ 286983 w 287348"/>
              <a:gd name="connsiteY6" fmla="*/ 411310 h 781829"/>
              <a:gd name="connsiteX7" fmla="*/ 72830 w 287348"/>
              <a:gd name="connsiteY7" fmla="*/ 560877 h 781829"/>
              <a:gd name="connsiteX8" fmla="*/ 178207 w 287348"/>
              <a:gd name="connsiteY8" fmla="*/ 730840 h 781829"/>
              <a:gd name="connsiteX9" fmla="*/ 154412 w 287348"/>
              <a:gd name="connsiteY9" fmla="*/ 781829 h 781829"/>
              <a:gd name="connsiteX0" fmla="*/ 114932 w 278461"/>
              <a:gd name="connsiteY0" fmla="*/ 0 h 781829"/>
              <a:gd name="connsiteX1" fmla="*/ 121730 w 278461"/>
              <a:gd name="connsiteY1" fmla="*/ 64585 h 781829"/>
              <a:gd name="connsiteX2" fmla="*/ 237305 w 278461"/>
              <a:gd name="connsiteY2" fmla="*/ 115574 h 781829"/>
              <a:gd name="connsiteX3" fmla="*/ 193115 w 278461"/>
              <a:gd name="connsiteY3" fmla="*/ 190358 h 781829"/>
              <a:gd name="connsiteX4" fmla="*/ 57144 w 278461"/>
              <a:gd name="connsiteY4" fmla="*/ 214153 h 781829"/>
              <a:gd name="connsiteX5" fmla="*/ 2756 w 278461"/>
              <a:gd name="connsiteY5" fmla="*/ 271940 h 781829"/>
              <a:gd name="connsiteX6" fmla="*/ 278096 w 278461"/>
              <a:gd name="connsiteY6" fmla="*/ 411310 h 781829"/>
              <a:gd name="connsiteX7" fmla="*/ 63943 w 278461"/>
              <a:gd name="connsiteY7" fmla="*/ 560877 h 781829"/>
              <a:gd name="connsiteX8" fmla="*/ 169320 w 278461"/>
              <a:gd name="connsiteY8" fmla="*/ 730840 h 781829"/>
              <a:gd name="connsiteX9" fmla="*/ 145525 w 278461"/>
              <a:gd name="connsiteY9" fmla="*/ 781829 h 781829"/>
              <a:gd name="connsiteX0" fmla="*/ 113034 w 276563"/>
              <a:gd name="connsiteY0" fmla="*/ 0 h 781829"/>
              <a:gd name="connsiteX1" fmla="*/ 119832 w 276563"/>
              <a:gd name="connsiteY1" fmla="*/ 64585 h 781829"/>
              <a:gd name="connsiteX2" fmla="*/ 235407 w 276563"/>
              <a:gd name="connsiteY2" fmla="*/ 115574 h 781829"/>
              <a:gd name="connsiteX3" fmla="*/ 191217 w 276563"/>
              <a:gd name="connsiteY3" fmla="*/ 190358 h 781829"/>
              <a:gd name="connsiteX4" fmla="*/ 858 w 276563"/>
              <a:gd name="connsiteY4" fmla="*/ 271940 h 781829"/>
              <a:gd name="connsiteX5" fmla="*/ 276198 w 276563"/>
              <a:gd name="connsiteY5" fmla="*/ 411310 h 781829"/>
              <a:gd name="connsiteX6" fmla="*/ 62045 w 276563"/>
              <a:gd name="connsiteY6" fmla="*/ 560877 h 781829"/>
              <a:gd name="connsiteX7" fmla="*/ 167422 w 276563"/>
              <a:gd name="connsiteY7" fmla="*/ 730840 h 781829"/>
              <a:gd name="connsiteX8" fmla="*/ 143627 w 276563"/>
              <a:gd name="connsiteY8" fmla="*/ 781829 h 781829"/>
              <a:gd name="connsiteX0" fmla="*/ 114319 w 277848"/>
              <a:gd name="connsiteY0" fmla="*/ 0 h 781829"/>
              <a:gd name="connsiteX1" fmla="*/ 121117 w 277848"/>
              <a:gd name="connsiteY1" fmla="*/ 64585 h 781829"/>
              <a:gd name="connsiteX2" fmla="*/ 236692 w 277848"/>
              <a:gd name="connsiteY2" fmla="*/ 115574 h 781829"/>
              <a:gd name="connsiteX3" fmla="*/ 192502 w 277848"/>
              <a:gd name="connsiteY3" fmla="*/ 190358 h 781829"/>
              <a:gd name="connsiteX4" fmla="*/ 2143 w 277848"/>
              <a:gd name="connsiteY4" fmla="*/ 271940 h 781829"/>
              <a:gd name="connsiteX5" fmla="*/ 277483 w 277848"/>
              <a:gd name="connsiteY5" fmla="*/ 411310 h 781829"/>
              <a:gd name="connsiteX6" fmla="*/ 63330 w 277848"/>
              <a:gd name="connsiteY6" fmla="*/ 560877 h 781829"/>
              <a:gd name="connsiteX7" fmla="*/ 168707 w 277848"/>
              <a:gd name="connsiteY7" fmla="*/ 730840 h 781829"/>
              <a:gd name="connsiteX8" fmla="*/ 144912 w 277848"/>
              <a:gd name="connsiteY8" fmla="*/ 781829 h 781829"/>
              <a:gd name="connsiteX0" fmla="*/ 112534 w 276063"/>
              <a:gd name="connsiteY0" fmla="*/ 0 h 781829"/>
              <a:gd name="connsiteX1" fmla="*/ 119332 w 276063"/>
              <a:gd name="connsiteY1" fmla="*/ 64585 h 781829"/>
              <a:gd name="connsiteX2" fmla="*/ 234907 w 276063"/>
              <a:gd name="connsiteY2" fmla="*/ 115574 h 781829"/>
              <a:gd name="connsiteX3" fmla="*/ 217911 w 276063"/>
              <a:gd name="connsiteY3" fmla="*/ 217553 h 781829"/>
              <a:gd name="connsiteX4" fmla="*/ 358 w 276063"/>
              <a:gd name="connsiteY4" fmla="*/ 271940 h 781829"/>
              <a:gd name="connsiteX5" fmla="*/ 275698 w 276063"/>
              <a:gd name="connsiteY5" fmla="*/ 411310 h 781829"/>
              <a:gd name="connsiteX6" fmla="*/ 61545 w 276063"/>
              <a:gd name="connsiteY6" fmla="*/ 560877 h 781829"/>
              <a:gd name="connsiteX7" fmla="*/ 166922 w 276063"/>
              <a:gd name="connsiteY7" fmla="*/ 730840 h 781829"/>
              <a:gd name="connsiteX8" fmla="*/ 143127 w 276063"/>
              <a:gd name="connsiteY8" fmla="*/ 781829 h 781829"/>
              <a:gd name="connsiteX0" fmla="*/ 112330 w 275859"/>
              <a:gd name="connsiteY0" fmla="*/ 0 h 781829"/>
              <a:gd name="connsiteX1" fmla="*/ 119128 w 275859"/>
              <a:gd name="connsiteY1" fmla="*/ 64585 h 781829"/>
              <a:gd name="connsiteX2" fmla="*/ 234703 w 275859"/>
              <a:gd name="connsiteY2" fmla="*/ 115574 h 781829"/>
              <a:gd name="connsiteX3" fmla="*/ 154 w 275859"/>
              <a:gd name="connsiteY3" fmla="*/ 271940 h 781829"/>
              <a:gd name="connsiteX4" fmla="*/ 275494 w 275859"/>
              <a:gd name="connsiteY4" fmla="*/ 411310 h 781829"/>
              <a:gd name="connsiteX5" fmla="*/ 61341 w 275859"/>
              <a:gd name="connsiteY5" fmla="*/ 560877 h 781829"/>
              <a:gd name="connsiteX6" fmla="*/ 166718 w 275859"/>
              <a:gd name="connsiteY6" fmla="*/ 730840 h 781829"/>
              <a:gd name="connsiteX7" fmla="*/ 142923 w 275859"/>
              <a:gd name="connsiteY7" fmla="*/ 781829 h 781829"/>
              <a:gd name="connsiteX0" fmla="*/ 112216 w 275745"/>
              <a:gd name="connsiteY0" fmla="*/ 0 h 781829"/>
              <a:gd name="connsiteX1" fmla="*/ 119014 w 275745"/>
              <a:gd name="connsiteY1" fmla="*/ 64585 h 781829"/>
              <a:gd name="connsiteX2" fmla="*/ 234589 w 275745"/>
              <a:gd name="connsiteY2" fmla="*/ 115574 h 781829"/>
              <a:gd name="connsiteX3" fmla="*/ 40 w 275745"/>
              <a:gd name="connsiteY3" fmla="*/ 271940 h 781829"/>
              <a:gd name="connsiteX4" fmla="*/ 275380 w 275745"/>
              <a:gd name="connsiteY4" fmla="*/ 411310 h 781829"/>
              <a:gd name="connsiteX5" fmla="*/ 61227 w 275745"/>
              <a:gd name="connsiteY5" fmla="*/ 560877 h 781829"/>
              <a:gd name="connsiteX6" fmla="*/ 166604 w 275745"/>
              <a:gd name="connsiteY6" fmla="*/ 730840 h 781829"/>
              <a:gd name="connsiteX7" fmla="*/ 142809 w 275745"/>
              <a:gd name="connsiteY7" fmla="*/ 781829 h 781829"/>
              <a:gd name="connsiteX0" fmla="*/ 112213 w 275742"/>
              <a:gd name="connsiteY0" fmla="*/ 0 h 781829"/>
              <a:gd name="connsiteX1" fmla="*/ 119011 w 275742"/>
              <a:gd name="connsiteY1" fmla="*/ 64585 h 781829"/>
              <a:gd name="connsiteX2" fmla="*/ 234586 w 275742"/>
              <a:gd name="connsiteY2" fmla="*/ 115574 h 781829"/>
              <a:gd name="connsiteX3" fmla="*/ 37 w 275742"/>
              <a:gd name="connsiteY3" fmla="*/ 271940 h 781829"/>
              <a:gd name="connsiteX4" fmla="*/ 275377 w 275742"/>
              <a:gd name="connsiteY4" fmla="*/ 411310 h 781829"/>
              <a:gd name="connsiteX5" fmla="*/ 61224 w 275742"/>
              <a:gd name="connsiteY5" fmla="*/ 560877 h 781829"/>
              <a:gd name="connsiteX6" fmla="*/ 166601 w 275742"/>
              <a:gd name="connsiteY6" fmla="*/ 730840 h 781829"/>
              <a:gd name="connsiteX7" fmla="*/ 142806 w 275742"/>
              <a:gd name="connsiteY7" fmla="*/ 781829 h 781829"/>
              <a:gd name="connsiteX0" fmla="*/ 112236 w 275765"/>
              <a:gd name="connsiteY0" fmla="*/ 0 h 781829"/>
              <a:gd name="connsiteX1" fmla="*/ 119034 w 275765"/>
              <a:gd name="connsiteY1" fmla="*/ 64585 h 781829"/>
              <a:gd name="connsiteX2" fmla="*/ 248206 w 275765"/>
              <a:gd name="connsiteY2" fmla="*/ 139368 h 781829"/>
              <a:gd name="connsiteX3" fmla="*/ 60 w 275765"/>
              <a:gd name="connsiteY3" fmla="*/ 271940 h 781829"/>
              <a:gd name="connsiteX4" fmla="*/ 275400 w 275765"/>
              <a:gd name="connsiteY4" fmla="*/ 411310 h 781829"/>
              <a:gd name="connsiteX5" fmla="*/ 61247 w 275765"/>
              <a:gd name="connsiteY5" fmla="*/ 560877 h 781829"/>
              <a:gd name="connsiteX6" fmla="*/ 166624 w 275765"/>
              <a:gd name="connsiteY6" fmla="*/ 730840 h 781829"/>
              <a:gd name="connsiteX7" fmla="*/ 142829 w 275765"/>
              <a:gd name="connsiteY7" fmla="*/ 781829 h 781829"/>
              <a:gd name="connsiteX0" fmla="*/ 112191 w 275720"/>
              <a:gd name="connsiteY0" fmla="*/ 0 h 781829"/>
              <a:gd name="connsiteX1" fmla="*/ 118989 w 275720"/>
              <a:gd name="connsiteY1" fmla="*/ 64585 h 781829"/>
              <a:gd name="connsiteX2" fmla="*/ 248161 w 275720"/>
              <a:gd name="connsiteY2" fmla="*/ 139368 h 781829"/>
              <a:gd name="connsiteX3" fmla="*/ 15 w 275720"/>
              <a:gd name="connsiteY3" fmla="*/ 271940 h 781829"/>
              <a:gd name="connsiteX4" fmla="*/ 275355 w 275720"/>
              <a:gd name="connsiteY4" fmla="*/ 411310 h 781829"/>
              <a:gd name="connsiteX5" fmla="*/ 61202 w 275720"/>
              <a:gd name="connsiteY5" fmla="*/ 560877 h 781829"/>
              <a:gd name="connsiteX6" fmla="*/ 166579 w 275720"/>
              <a:gd name="connsiteY6" fmla="*/ 730840 h 781829"/>
              <a:gd name="connsiteX7" fmla="*/ 142784 w 275720"/>
              <a:gd name="connsiteY7" fmla="*/ 781829 h 781829"/>
              <a:gd name="connsiteX0" fmla="*/ 112191 w 275725"/>
              <a:gd name="connsiteY0" fmla="*/ 0 h 781829"/>
              <a:gd name="connsiteX1" fmla="*/ 118989 w 275725"/>
              <a:gd name="connsiteY1" fmla="*/ 64585 h 781829"/>
              <a:gd name="connsiteX2" fmla="*/ 248161 w 275725"/>
              <a:gd name="connsiteY2" fmla="*/ 139368 h 781829"/>
              <a:gd name="connsiteX3" fmla="*/ 15 w 275725"/>
              <a:gd name="connsiteY3" fmla="*/ 271940 h 781829"/>
              <a:gd name="connsiteX4" fmla="*/ 275355 w 275725"/>
              <a:gd name="connsiteY4" fmla="*/ 411310 h 781829"/>
              <a:gd name="connsiteX5" fmla="*/ 61202 w 275725"/>
              <a:gd name="connsiteY5" fmla="*/ 560877 h 781829"/>
              <a:gd name="connsiteX6" fmla="*/ 149583 w 275725"/>
              <a:gd name="connsiteY6" fmla="*/ 662855 h 781829"/>
              <a:gd name="connsiteX7" fmla="*/ 142784 w 275725"/>
              <a:gd name="connsiteY7" fmla="*/ 781829 h 781829"/>
              <a:gd name="connsiteX0" fmla="*/ 112191 w 275725"/>
              <a:gd name="connsiteY0" fmla="*/ 0 h 781829"/>
              <a:gd name="connsiteX1" fmla="*/ 118989 w 275725"/>
              <a:gd name="connsiteY1" fmla="*/ 64585 h 781829"/>
              <a:gd name="connsiteX2" fmla="*/ 248161 w 275725"/>
              <a:gd name="connsiteY2" fmla="*/ 139368 h 781829"/>
              <a:gd name="connsiteX3" fmla="*/ 15 w 275725"/>
              <a:gd name="connsiteY3" fmla="*/ 271940 h 781829"/>
              <a:gd name="connsiteX4" fmla="*/ 275355 w 275725"/>
              <a:gd name="connsiteY4" fmla="*/ 411310 h 781829"/>
              <a:gd name="connsiteX5" fmla="*/ 61202 w 275725"/>
              <a:gd name="connsiteY5" fmla="*/ 560877 h 781829"/>
              <a:gd name="connsiteX6" fmla="*/ 149583 w 275725"/>
              <a:gd name="connsiteY6" fmla="*/ 662855 h 781829"/>
              <a:gd name="connsiteX7" fmla="*/ 142784 w 275725"/>
              <a:gd name="connsiteY7" fmla="*/ 781829 h 781829"/>
              <a:gd name="connsiteX0" fmla="*/ 112191 w 275727"/>
              <a:gd name="connsiteY0" fmla="*/ 0 h 781829"/>
              <a:gd name="connsiteX1" fmla="*/ 118989 w 275727"/>
              <a:gd name="connsiteY1" fmla="*/ 64585 h 781829"/>
              <a:gd name="connsiteX2" fmla="*/ 248161 w 275727"/>
              <a:gd name="connsiteY2" fmla="*/ 139368 h 781829"/>
              <a:gd name="connsiteX3" fmla="*/ 15 w 275727"/>
              <a:gd name="connsiteY3" fmla="*/ 271940 h 781829"/>
              <a:gd name="connsiteX4" fmla="*/ 275355 w 275727"/>
              <a:gd name="connsiteY4" fmla="*/ 411310 h 781829"/>
              <a:gd name="connsiteX5" fmla="*/ 61202 w 275727"/>
              <a:gd name="connsiteY5" fmla="*/ 560877 h 781829"/>
              <a:gd name="connsiteX6" fmla="*/ 142785 w 275727"/>
              <a:gd name="connsiteY6" fmla="*/ 642459 h 781829"/>
              <a:gd name="connsiteX7" fmla="*/ 142784 w 275727"/>
              <a:gd name="connsiteY7" fmla="*/ 781829 h 781829"/>
              <a:gd name="connsiteX0" fmla="*/ 112190 w 275378"/>
              <a:gd name="connsiteY0" fmla="*/ 0 h 781829"/>
              <a:gd name="connsiteX1" fmla="*/ 118988 w 275378"/>
              <a:gd name="connsiteY1" fmla="*/ 64585 h 781829"/>
              <a:gd name="connsiteX2" fmla="*/ 248160 w 275378"/>
              <a:gd name="connsiteY2" fmla="*/ 139368 h 781829"/>
              <a:gd name="connsiteX3" fmla="*/ 14 w 275378"/>
              <a:gd name="connsiteY3" fmla="*/ 271940 h 781829"/>
              <a:gd name="connsiteX4" fmla="*/ 275354 w 275378"/>
              <a:gd name="connsiteY4" fmla="*/ 411310 h 781829"/>
              <a:gd name="connsiteX5" fmla="*/ 17011 w 275378"/>
              <a:gd name="connsiteY5" fmla="*/ 503089 h 781829"/>
              <a:gd name="connsiteX6" fmla="*/ 142784 w 275378"/>
              <a:gd name="connsiteY6" fmla="*/ 642459 h 781829"/>
              <a:gd name="connsiteX7" fmla="*/ 142783 w 275378"/>
              <a:gd name="connsiteY7" fmla="*/ 781829 h 781829"/>
              <a:gd name="connsiteX0" fmla="*/ 112190 w 275380"/>
              <a:gd name="connsiteY0" fmla="*/ 0 h 781829"/>
              <a:gd name="connsiteX1" fmla="*/ 118988 w 275380"/>
              <a:gd name="connsiteY1" fmla="*/ 64585 h 781829"/>
              <a:gd name="connsiteX2" fmla="*/ 248160 w 275380"/>
              <a:gd name="connsiteY2" fmla="*/ 139368 h 781829"/>
              <a:gd name="connsiteX3" fmla="*/ 14 w 275380"/>
              <a:gd name="connsiteY3" fmla="*/ 271940 h 781829"/>
              <a:gd name="connsiteX4" fmla="*/ 275354 w 275380"/>
              <a:gd name="connsiteY4" fmla="*/ 411310 h 781829"/>
              <a:gd name="connsiteX5" fmla="*/ 17011 w 275380"/>
              <a:gd name="connsiteY5" fmla="*/ 503089 h 781829"/>
              <a:gd name="connsiteX6" fmla="*/ 142784 w 275380"/>
              <a:gd name="connsiteY6" fmla="*/ 642459 h 781829"/>
              <a:gd name="connsiteX7" fmla="*/ 142783 w 275380"/>
              <a:gd name="connsiteY7" fmla="*/ 781829 h 781829"/>
              <a:gd name="connsiteX0" fmla="*/ 112190 w 275395"/>
              <a:gd name="connsiteY0" fmla="*/ 0 h 781829"/>
              <a:gd name="connsiteX1" fmla="*/ 118988 w 275395"/>
              <a:gd name="connsiteY1" fmla="*/ 64585 h 781829"/>
              <a:gd name="connsiteX2" fmla="*/ 248160 w 275395"/>
              <a:gd name="connsiteY2" fmla="*/ 139368 h 781829"/>
              <a:gd name="connsiteX3" fmla="*/ 14 w 275395"/>
              <a:gd name="connsiteY3" fmla="*/ 271940 h 781829"/>
              <a:gd name="connsiteX4" fmla="*/ 275354 w 275395"/>
              <a:gd name="connsiteY4" fmla="*/ 411310 h 781829"/>
              <a:gd name="connsiteX5" fmla="*/ 17011 w 275395"/>
              <a:gd name="connsiteY5" fmla="*/ 503089 h 781829"/>
              <a:gd name="connsiteX6" fmla="*/ 142784 w 275395"/>
              <a:gd name="connsiteY6" fmla="*/ 642459 h 781829"/>
              <a:gd name="connsiteX7" fmla="*/ 142783 w 275395"/>
              <a:gd name="connsiteY7" fmla="*/ 781829 h 781829"/>
              <a:gd name="connsiteX0" fmla="*/ 112190 w 275395"/>
              <a:gd name="connsiteY0" fmla="*/ 0 h 798825"/>
              <a:gd name="connsiteX1" fmla="*/ 118988 w 275395"/>
              <a:gd name="connsiteY1" fmla="*/ 64585 h 798825"/>
              <a:gd name="connsiteX2" fmla="*/ 248160 w 275395"/>
              <a:gd name="connsiteY2" fmla="*/ 139368 h 798825"/>
              <a:gd name="connsiteX3" fmla="*/ 14 w 275395"/>
              <a:gd name="connsiteY3" fmla="*/ 271940 h 798825"/>
              <a:gd name="connsiteX4" fmla="*/ 275354 w 275395"/>
              <a:gd name="connsiteY4" fmla="*/ 411310 h 798825"/>
              <a:gd name="connsiteX5" fmla="*/ 17011 w 275395"/>
              <a:gd name="connsiteY5" fmla="*/ 503089 h 798825"/>
              <a:gd name="connsiteX6" fmla="*/ 142784 w 275395"/>
              <a:gd name="connsiteY6" fmla="*/ 642459 h 798825"/>
              <a:gd name="connsiteX7" fmla="*/ 146182 w 275395"/>
              <a:gd name="connsiteY7" fmla="*/ 798825 h 798825"/>
              <a:gd name="connsiteX0" fmla="*/ 112190 w 275395"/>
              <a:gd name="connsiteY0" fmla="*/ 0 h 798825"/>
              <a:gd name="connsiteX1" fmla="*/ 118988 w 275395"/>
              <a:gd name="connsiteY1" fmla="*/ 64585 h 798825"/>
              <a:gd name="connsiteX2" fmla="*/ 248160 w 275395"/>
              <a:gd name="connsiteY2" fmla="*/ 139368 h 798825"/>
              <a:gd name="connsiteX3" fmla="*/ 14 w 275395"/>
              <a:gd name="connsiteY3" fmla="*/ 271940 h 798825"/>
              <a:gd name="connsiteX4" fmla="*/ 275354 w 275395"/>
              <a:gd name="connsiteY4" fmla="*/ 411310 h 798825"/>
              <a:gd name="connsiteX5" fmla="*/ 17011 w 275395"/>
              <a:gd name="connsiteY5" fmla="*/ 503089 h 798825"/>
              <a:gd name="connsiteX6" fmla="*/ 142784 w 275395"/>
              <a:gd name="connsiteY6" fmla="*/ 642459 h 798825"/>
              <a:gd name="connsiteX7" fmla="*/ 146182 w 275395"/>
              <a:gd name="connsiteY7" fmla="*/ 798825 h 79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5395" h="798825">
                <a:moveTo>
                  <a:pt x="112190" y="0"/>
                </a:moveTo>
                <a:cubicBezTo>
                  <a:pt x="105391" y="22661"/>
                  <a:pt x="96326" y="41357"/>
                  <a:pt x="118988" y="64585"/>
                </a:cubicBezTo>
                <a:cubicBezTo>
                  <a:pt x="141650" y="87813"/>
                  <a:pt x="250993" y="53821"/>
                  <a:pt x="248160" y="139368"/>
                </a:cubicBezTo>
                <a:cubicBezTo>
                  <a:pt x="245327" y="224915"/>
                  <a:pt x="2280" y="165430"/>
                  <a:pt x="14" y="271940"/>
                </a:cubicBezTo>
                <a:cubicBezTo>
                  <a:pt x="-2252" y="378450"/>
                  <a:pt x="279319" y="304800"/>
                  <a:pt x="275354" y="411310"/>
                </a:cubicBezTo>
                <a:cubicBezTo>
                  <a:pt x="271389" y="517820"/>
                  <a:pt x="49304" y="413575"/>
                  <a:pt x="17011" y="503089"/>
                </a:cubicBezTo>
                <a:cubicBezTo>
                  <a:pt x="-15282" y="592603"/>
                  <a:pt x="121256" y="593170"/>
                  <a:pt x="142784" y="642459"/>
                </a:cubicBezTo>
                <a:cubicBezTo>
                  <a:pt x="164312" y="691748"/>
                  <a:pt x="145049" y="712994"/>
                  <a:pt x="146182" y="798825"/>
                </a:cubicBezTo>
              </a:path>
            </a:pathLst>
          </a:custGeom>
          <a:noFill/>
          <a:ln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8382000" y="327557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4276435" y="4672801"/>
            <a:ext cx="572538" cy="597353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74" name="Oval 73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4276435" y="2904903"/>
            <a:ext cx="572538" cy="597353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86" name="Oval 85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4276435" y="1305888"/>
            <a:ext cx="572538" cy="597353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90" name="Oval 89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34814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4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"/>
                            </p:stCondLst>
                            <p:childTnLst>
                              <p:par>
                                <p:cTn id="2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4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4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"/>
                            </p:stCondLst>
                            <p:childTnLst>
                              <p:par>
                                <p:cTn id="30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4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3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"/>
                            </p:stCondLst>
                            <p:childTnLst>
                              <p:par>
                                <p:cTn id="52" presetID="63" presetClass="path" presetSubtype="0" repeatCount="3000" accel="50000" decel="48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79333E-6 L 0.01632 -0.00023 " pathEditMode="relative" rAng="0" ptsTypes="AA">
                                      <p:cBhvr>
                                        <p:cTn id="53" dur="2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95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450"/>
                            </p:stCondLst>
                            <p:childTnLst>
                              <p:par>
                                <p:cTn id="59" presetID="10" presetClass="entr" presetSubtype="0" repeatCount="6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4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"/>
                            </p:stCondLst>
                            <p:childTnLst>
                              <p:par>
                                <p:cTn id="6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4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00"/>
                            </p:stCondLst>
                            <p:childTnLst>
                              <p:par>
                                <p:cTn id="72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4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400"/>
                            </p:stCondLst>
                            <p:childTnLst>
                              <p:par>
                                <p:cTn id="76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4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1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8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4.72222E-6 -1.61887E-6 C 0.01996 -1.61887E-6 0.0368 0.02105 0.0368 0.04764 C 0.0368 0.07378 0.01996 0.09528 4.72222E-6 0.09528 C -0.02032 0.09528 -0.03664 0.07378 -0.03664 0.04764 C -0.03664 0.02105 -0.02032 -1.61887E-6 4.72222E-6 -1.61887E-6 Z " pathEditMode="relative" rAng="0" ptsTypes="fffff">
                                      <p:cBhvr>
                                        <p:cTn id="1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64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4.72222E-6 -1.61887E-6 C 0.01996 -1.61887E-6 0.0368 0.02105 0.0368 0.04764 C 0.0368 0.07378 0.01996 0.09528 4.72222E-6 0.09528 C -0.02032 0.09528 -0.03664 0.07378 -0.03664 0.04764 C -0.03664 0.02105 -0.02032 -1.61887E-6 4.72222E-6 -1.61887E-6 Z " pathEditMode="relative" rAng="0" ptsTypes="fffff">
                                      <p:cBhvr>
                                        <p:cTn id="18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64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4.72222E-6 -1.61887E-6 C 0.01996 -1.61887E-6 0.0368 0.02105 0.0368 0.04764 C 0.0368 0.07378 0.01996 0.09528 4.72222E-6 0.09528 C -0.02032 0.09528 -0.03664 0.07378 -0.03664 0.04764 C -0.03664 0.02105 -0.02032 -1.61887E-6 4.72222E-6 -1.61887E-6 Z " pathEditMode="relative" rAng="0" ptsTypes="fffff">
                                      <p:cBhvr>
                                        <p:cTn id="18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2" grpId="0" animBg="1"/>
      <p:bldP spid="75" grpId="0" animBg="1"/>
      <p:bldP spid="76" grpId="0" animBg="1"/>
      <p:bldP spid="77" grpId="0" animBg="1"/>
      <p:bldP spid="78" grpId="0" animBg="1"/>
      <p:bldP spid="4" grpId="0" animBg="1"/>
      <p:bldP spid="2" grpId="0"/>
      <p:bldP spid="5" grpId="0" animBg="1"/>
      <p:bldP spid="6" grpId="0"/>
      <p:bldP spid="6" grpId="1"/>
      <p:bldP spid="6" grpId="2"/>
      <p:bldP spid="40" grpId="0"/>
      <p:bldP spid="40" grpId="1"/>
      <p:bldP spid="40" grpId="2"/>
      <p:bldP spid="48" grpId="0"/>
      <p:bldP spid="49" grpId="0"/>
      <p:bldP spid="51" grpId="0"/>
      <p:bldP spid="51" grpId="1"/>
      <p:bldP spid="51" grpId="2"/>
      <p:bldP spid="53" grpId="0"/>
      <p:bldP spid="57" grpId="0"/>
      <p:bldP spid="59" grpId="0"/>
      <p:bldP spid="61" grpId="0" animBg="1"/>
      <p:bldP spid="61" grpId="1" animBg="1"/>
      <p:bldP spid="61" grpId="2" animBg="1"/>
      <p:bldP spid="62" grpId="0" animBg="1"/>
      <p:bldP spid="70" grpId="0" animBg="1"/>
      <p:bldP spid="70" grpId="1" animBg="1"/>
      <p:bldP spid="70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5343939" y="927279"/>
            <a:ext cx="3114261" cy="2348942"/>
            <a:chOff x="327851" y="849143"/>
            <a:chExt cx="3114261" cy="5856457"/>
          </a:xfrm>
        </p:grpSpPr>
        <p:sp>
          <p:nvSpPr>
            <p:cNvPr id="49" name="Freeform 48"/>
            <p:cNvSpPr/>
            <p:nvPr/>
          </p:nvSpPr>
          <p:spPr>
            <a:xfrm>
              <a:off x="327851" y="1302355"/>
              <a:ext cx="3114261" cy="3884596"/>
            </a:xfrm>
            <a:custGeom>
              <a:avLst/>
              <a:gdLst>
                <a:gd name="connsiteX0" fmla="*/ 0 w 3776869"/>
                <a:gd name="connsiteY0" fmla="*/ 2315652 h 3514784"/>
                <a:gd name="connsiteX1" fmla="*/ 662608 w 3776869"/>
                <a:gd name="connsiteY1" fmla="*/ 1149461 h 3514784"/>
                <a:gd name="connsiteX2" fmla="*/ 1802295 w 3776869"/>
                <a:gd name="connsiteY2" fmla="*/ 3508348 h 3514784"/>
                <a:gd name="connsiteX3" fmla="*/ 3180521 w 3776869"/>
                <a:gd name="connsiteY3" fmla="*/ 288070 h 3514784"/>
                <a:gd name="connsiteX4" fmla="*/ 3776869 w 3776869"/>
                <a:gd name="connsiteY4" fmla="*/ 155548 h 3514784"/>
                <a:gd name="connsiteX0" fmla="*/ 0 w 3776869"/>
                <a:gd name="connsiteY0" fmla="*/ 2315652 h 3661830"/>
                <a:gd name="connsiteX1" fmla="*/ 662608 w 3776869"/>
                <a:gd name="connsiteY1" fmla="*/ 1149461 h 3661830"/>
                <a:gd name="connsiteX2" fmla="*/ 1802295 w 3776869"/>
                <a:gd name="connsiteY2" fmla="*/ 3508348 h 3661830"/>
                <a:gd name="connsiteX3" fmla="*/ 3180521 w 3776869"/>
                <a:gd name="connsiteY3" fmla="*/ 288070 h 3661830"/>
                <a:gd name="connsiteX4" fmla="*/ 3776869 w 3776869"/>
                <a:gd name="connsiteY4" fmla="*/ 155548 h 3661830"/>
                <a:gd name="connsiteX0" fmla="*/ 0 w 3776869"/>
                <a:gd name="connsiteY0" fmla="*/ 2317567 h 3689312"/>
                <a:gd name="connsiteX1" fmla="*/ 662608 w 3776869"/>
                <a:gd name="connsiteY1" fmla="*/ 1151376 h 3689312"/>
                <a:gd name="connsiteX2" fmla="*/ 2093842 w 3776869"/>
                <a:gd name="connsiteY2" fmla="*/ 3536768 h 3689312"/>
                <a:gd name="connsiteX3" fmla="*/ 3180521 w 3776869"/>
                <a:gd name="connsiteY3" fmla="*/ 289985 h 3689312"/>
                <a:gd name="connsiteX4" fmla="*/ 3776869 w 3776869"/>
                <a:gd name="connsiteY4" fmla="*/ 157463 h 3689312"/>
                <a:gd name="connsiteX0" fmla="*/ 0 w 3776869"/>
                <a:gd name="connsiteY0" fmla="*/ 2491629 h 3720949"/>
                <a:gd name="connsiteX1" fmla="*/ 662608 w 3776869"/>
                <a:gd name="connsiteY1" fmla="*/ 1325438 h 3720949"/>
                <a:gd name="connsiteX2" fmla="*/ 2093842 w 3776869"/>
                <a:gd name="connsiteY2" fmla="*/ 3710830 h 3720949"/>
                <a:gd name="connsiteX3" fmla="*/ 2835965 w 3776869"/>
                <a:gd name="connsiteY3" fmla="*/ 225508 h 3720949"/>
                <a:gd name="connsiteX4" fmla="*/ 3776869 w 3776869"/>
                <a:gd name="connsiteY4" fmla="*/ 331525 h 3720949"/>
                <a:gd name="connsiteX0" fmla="*/ 0 w 3776869"/>
                <a:gd name="connsiteY0" fmla="*/ 2491629 h 3834121"/>
                <a:gd name="connsiteX1" fmla="*/ 662608 w 3776869"/>
                <a:gd name="connsiteY1" fmla="*/ 1325438 h 3834121"/>
                <a:gd name="connsiteX2" fmla="*/ 2093842 w 3776869"/>
                <a:gd name="connsiteY2" fmla="*/ 3710830 h 3834121"/>
                <a:gd name="connsiteX3" fmla="*/ 2835965 w 3776869"/>
                <a:gd name="connsiteY3" fmla="*/ 225508 h 3834121"/>
                <a:gd name="connsiteX4" fmla="*/ 3776869 w 3776869"/>
                <a:gd name="connsiteY4" fmla="*/ 331525 h 3834121"/>
                <a:gd name="connsiteX0" fmla="*/ 0 w 3670852"/>
                <a:gd name="connsiteY0" fmla="*/ 2942203 h 3831608"/>
                <a:gd name="connsiteX1" fmla="*/ 556591 w 3670852"/>
                <a:gd name="connsiteY1" fmla="*/ 1325438 h 3831608"/>
                <a:gd name="connsiteX2" fmla="*/ 1987825 w 3670852"/>
                <a:gd name="connsiteY2" fmla="*/ 3710830 h 3831608"/>
                <a:gd name="connsiteX3" fmla="*/ 2729948 w 3670852"/>
                <a:gd name="connsiteY3" fmla="*/ 225508 h 3831608"/>
                <a:gd name="connsiteX4" fmla="*/ 3670852 w 3670852"/>
                <a:gd name="connsiteY4" fmla="*/ 331525 h 3831608"/>
                <a:gd name="connsiteX0" fmla="*/ 0 w 3670852"/>
                <a:gd name="connsiteY0" fmla="*/ 2939288 h 3790089"/>
                <a:gd name="connsiteX1" fmla="*/ 556591 w 3670852"/>
                <a:gd name="connsiteY1" fmla="*/ 1322523 h 3790089"/>
                <a:gd name="connsiteX2" fmla="*/ 2120347 w 3670852"/>
                <a:gd name="connsiteY2" fmla="*/ 3668158 h 3790089"/>
                <a:gd name="connsiteX3" fmla="*/ 2729948 w 3670852"/>
                <a:gd name="connsiteY3" fmla="*/ 222593 h 3790089"/>
                <a:gd name="connsiteX4" fmla="*/ 3670852 w 3670852"/>
                <a:gd name="connsiteY4" fmla="*/ 328610 h 3790089"/>
                <a:gd name="connsiteX0" fmla="*/ 0 w 3670852"/>
                <a:gd name="connsiteY0" fmla="*/ 2908230 h 3646390"/>
                <a:gd name="connsiteX1" fmla="*/ 556591 w 3670852"/>
                <a:gd name="connsiteY1" fmla="*/ 1291465 h 3646390"/>
                <a:gd name="connsiteX2" fmla="*/ 2120347 w 3670852"/>
                <a:gd name="connsiteY2" fmla="*/ 3637100 h 3646390"/>
                <a:gd name="connsiteX3" fmla="*/ 2915478 w 3670852"/>
                <a:gd name="connsiteY3" fmla="*/ 231291 h 3646390"/>
                <a:gd name="connsiteX4" fmla="*/ 3670852 w 3670852"/>
                <a:gd name="connsiteY4" fmla="*/ 297552 h 3646390"/>
                <a:gd name="connsiteX0" fmla="*/ 0 w 3670852"/>
                <a:gd name="connsiteY0" fmla="*/ 2908230 h 3646390"/>
                <a:gd name="connsiteX1" fmla="*/ 556591 w 3670852"/>
                <a:gd name="connsiteY1" fmla="*/ 1291465 h 3646390"/>
                <a:gd name="connsiteX2" fmla="*/ 2120347 w 3670852"/>
                <a:gd name="connsiteY2" fmla="*/ 3637100 h 3646390"/>
                <a:gd name="connsiteX3" fmla="*/ 2915478 w 3670852"/>
                <a:gd name="connsiteY3" fmla="*/ 231291 h 3646390"/>
                <a:gd name="connsiteX4" fmla="*/ 3670852 w 3670852"/>
                <a:gd name="connsiteY4" fmla="*/ 297552 h 3646390"/>
                <a:gd name="connsiteX0" fmla="*/ 0 w 3670852"/>
                <a:gd name="connsiteY0" fmla="*/ 2908230 h 3775135"/>
                <a:gd name="connsiteX1" fmla="*/ 556591 w 3670852"/>
                <a:gd name="connsiteY1" fmla="*/ 1291465 h 3775135"/>
                <a:gd name="connsiteX2" fmla="*/ 2120347 w 3670852"/>
                <a:gd name="connsiteY2" fmla="*/ 3637100 h 3775135"/>
                <a:gd name="connsiteX3" fmla="*/ 2915478 w 3670852"/>
                <a:gd name="connsiteY3" fmla="*/ 231291 h 3775135"/>
                <a:gd name="connsiteX4" fmla="*/ 3670852 w 3670852"/>
                <a:gd name="connsiteY4" fmla="*/ 297552 h 3775135"/>
                <a:gd name="connsiteX0" fmla="*/ 0 w 3670852"/>
                <a:gd name="connsiteY0" fmla="*/ 2908230 h 3873823"/>
                <a:gd name="connsiteX1" fmla="*/ 556591 w 3670852"/>
                <a:gd name="connsiteY1" fmla="*/ 1291465 h 3873823"/>
                <a:gd name="connsiteX2" fmla="*/ 2120347 w 3670852"/>
                <a:gd name="connsiteY2" fmla="*/ 3637100 h 3873823"/>
                <a:gd name="connsiteX3" fmla="*/ 2915478 w 3670852"/>
                <a:gd name="connsiteY3" fmla="*/ 231291 h 3873823"/>
                <a:gd name="connsiteX4" fmla="*/ 3670852 w 3670852"/>
                <a:gd name="connsiteY4" fmla="*/ 297552 h 3873823"/>
                <a:gd name="connsiteX0" fmla="*/ 0 w 3498574"/>
                <a:gd name="connsiteY0" fmla="*/ 2192613 h 3880404"/>
                <a:gd name="connsiteX1" fmla="*/ 384313 w 3498574"/>
                <a:gd name="connsiteY1" fmla="*/ 1291465 h 3880404"/>
                <a:gd name="connsiteX2" fmla="*/ 1948069 w 3498574"/>
                <a:gd name="connsiteY2" fmla="*/ 3637100 h 3880404"/>
                <a:gd name="connsiteX3" fmla="*/ 2743200 w 3498574"/>
                <a:gd name="connsiteY3" fmla="*/ 231291 h 3880404"/>
                <a:gd name="connsiteX4" fmla="*/ 3498574 w 3498574"/>
                <a:gd name="connsiteY4" fmla="*/ 297552 h 3880404"/>
                <a:gd name="connsiteX0" fmla="*/ 0 w 3458817"/>
                <a:gd name="connsiteY0" fmla="*/ 1675778 h 3885372"/>
                <a:gd name="connsiteX1" fmla="*/ 344556 w 3458817"/>
                <a:gd name="connsiteY1" fmla="*/ 1291465 h 3885372"/>
                <a:gd name="connsiteX2" fmla="*/ 1908312 w 3458817"/>
                <a:gd name="connsiteY2" fmla="*/ 3637100 h 3885372"/>
                <a:gd name="connsiteX3" fmla="*/ 2703443 w 3458817"/>
                <a:gd name="connsiteY3" fmla="*/ 231291 h 3885372"/>
                <a:gd name="connsiteX4" fmla="*/ 3458817 w 3458817"/>
                <a:gd name="connsiteY4" fmla="*/ 297552 h 3885372"/>
                <a:gd name="connsiteX0" fmla="*/ 0 w 3458817"/>
                <a:gd name="connsiteY0" fmla="*/ 1675778 h 3885372"/>
                <a:gd name="connsiteX1" fmla="*/ 344556 w 3458817"/>
                <a:gd name="connsiteY1" fmla="*/ 1291465 h 3885372"/>
                <a:gd name="connsiteX2" fmla="*/ 1908312 w 3458817"/>
                <a:gd name="connsiteY2" fmla="*/ 3637100 h 3885372"/>
                <a:gd name="connsiteX3" fmla="*/ 2703443 w 3458817"/>
                <a:gd name="connsiteY3" fmla="*/ 231291 h 3885372"/>
                <a:gd name="connsiteX4" fmla="*/ 3458817 w 3458817"/>
                <a:gd name="connsiteY4" fmla="*/ 297552 h 3885372"/>
                <a:gd name="connsiteX0" fmla="*/ 0 w 3458817"/>
                <a:gd name="connsiteY0" fmla="*/ 1675778 h 3878542"/>
                <a:gd name="connsiteX1" fmla="*/ 344556 w 3458817"/>
                <a:gd name="connsiteY1" fmla="*/ 1291465 h 3878542"/>
                <a:gd name="connsiteX2" fmla="*/ 1908312 w 3458817"/>
                <a:gd name="connsiteY2" fmla="*/ 3637100 h 3878542"/>
                <a:gd name="connsiteX3" fmla="*/ 2703443 w 3458817"/>
                <a:gd name="connsiteY3" fmla="*/ 231291 h 3878542"/>
                <a:gd name="connsiteX4" fmla="*/ 3458817 w 3458817"/>
                <a:gd name="connsiteY4" fmla="*/ 297552 h 3878542"/>
                <a:gd name="connsiteX0" fmla="*/ 0 w 3458817"/>
                <a:gd name="connsiteY0" fmla="*/ 1675778 h 3884596"/>
                <a:gd name="connsiteX1" fmla="*/ 344556 w 3458817"/>
                <a:gd name="connsiteY1" fmla="*/ 1291465 h 3884596"/>
                <a:gd name="connsiteX2" fmla="*/ 1908312 w 3458817"/>
                <a:gd name="connsiteY2" fmla="*/ 3637100 h 3884596"/>
                <a:gd name="connsiteX3" fmla="*/ 2703443 w 3458817"/>
                <a:gd name="connsiteY3" fmla="*/ 231291 h 3884596"/>
                <a:gd name="connsiteX4" fmla="*/ 3458817 w 3458817"/>
                <a:gd name="connsiteY4" fmla="*/ 297552 h 3884596"/>
                <a:gd name="connsiteX0" fmla="*/ 0 w 3114261"/>
                <a:gd name="connsiteY0" fmla="*/ 1291465 h 3884596"/>
                <a:gd name="connsiteX1" fmla="*/ 1563756 w 3114261"/>
                <a:gd name="connsiteY1" fmla="*/ 3637100 h 3884596"/>
                <a:gd name="connsiteX2" fmla="*/ 2358887 w 3114261"/>
                <a:gd name="connsiteY2" fmla="*/ 231291 h 3884596"/>
                <a:gd name="connsiteX3" fmla="*/ 3114261 w 3114261"/>
                <a:gd name="connsiteY3" fmla="*/ 297552 h 3884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14261" h="3884596">
                  <a:moveTo>
                    <a:pt x="0" y="1291465"/>
                  </a:moveTo>
                  <a:cubicBezTo>
                    <a:pt x="437321" y="1605100"/>
                    <a:pt x="786295" y="4781205"/>
                    <a:pt x="1563756" y="3637100"/>
                  </a:cubicBezTo>
                  <a:cubicBezTo>
                    <a:pt x="2341217" y="2492995"/>
                    <a:pt x="2100470" y="787882"/>
                    <a:pt x="2358887" y="231291"/>
                  </a:cubicBezTo>
                  <a:cubicBezTo>
                    <a:pt x="2617305" y="-325300"/>
                    <a:pt x="3114261" y="297552"/>
                    <a:pt x="3114261" y="29755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965189" y="4747265"/>
              <a:ext cx="2072731" cy="0"/>
            </a:xfrm>
            <a:prstGeom prst="line">
              <a:avLst/>
            </a:prstGeom>
            <a:ln w="762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1093617" y="2597133"/>
              <a:ext cx="1939100" cy="4108467"/>
            </a:xfrm>
            <a:prstGeom prst="line">
              <a:avLst/>
            </a:prstGeom>
            <a:ln w="762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Freeform 51"/>
            <p:cNvSpPr/>
            <p:nvPr/>
          </p:nvSpPr>
          <p:spPr>
            <a:xfrm>
              <a:off x="931951" y="849143"/>
              <a:ext cx="1953569" cy="4362039"/>
            </a:xfrm>
            <a:custGeom>
              <a:avLst/>
              <a:gdLst>
                <a:gd name="connsiteX0" fmla="*/ 0 w 1921565"/>
                <a:gd name="connsiteY0" fmla="*/ 3405808 h 4376856"/>
                <a:gd name="connsiteX1" fmla="*/ 145774 w 1921565"/>
                <a:gd name="connsiteY1" fmla="*/ 3750365 h 4376856"/>
                <a:gd name="connsiteX2" fmla="*/ 583095 w 1921565"/>
                <a:gd name="connsiteY2" fmla="*/ 4373217 h 4376856"/>
                <a:gd name="connsiteX3" fmla="*/ 1046922 w 1921565"/>
                <a:gd name="connsiteY3" fmla="*/ 3935895 h 4376856"/>
                <a:gd name="connsiteX4" fmla="*/ 1510748 w 1921565"/>
                <a:gd name="connsiteY4" fmla="*/ 2570921 h 4376856"/>
                <a:gd name="connsiteX5" fmla="*/ 1921565 w 1921565"/>
                <a:gd name="connsiteY5" fmla="*/ 0 h 4376856"/>
                <a:gd name="connsiteX0" fmla="*/ 0 w 1921565"/>
                <a:gd name="connsiteY0" fmla="*/ 3405808 h 4377072"/>
                <a:gd name="connsiteX1" fmla="*/ 145774 w 1921565"/>
                <a:gd name="connsiteY1" fmla="*/ 3750365 h 4377072"/>
                <a:gd name="connsiteX2" fmla="*/ 583095 w 1921565"/>
                <a:gd name="connsiteY2" fmla="*/ 4373217 h 4377072"/>
                <a:gd name="connsiteX3" fmla="*/ 1046922 w 1921565"/>
                <a:gd name="connsiteY3" fmla="*/ 3935895 h 4377072"/>
                <a:gd name="connsiteX4" fmla="*/ 1494223 w 1921565"/>
                <a:gd name="connsiteY4" fmla="*/ 2499312 h 4377072"/>
                <a:gd name="connsiteX5" fmla="*/ 1921565 w 1921565"/>
                <a:gd name="connsiteY5" fmla="*/ 0 h 4377072"/>
                <a:gd name="connsiteX0" fmla="*/ 0 w 1921565"/>
                <a:gd name="connsiteY0" fmla="*/ 3405808 h 4376602"/>
                <a:gd name="connsiteX1" fmla="*/ 132058 w 1921565"/>
                <a:gd name="connsiteY1" fmla="*/ 3764081 h 4376602"/>
                <a:gd name="connsiteX2" fmla="*/ 583095 w 1921565"/>
                <a:gd name="connsiteY2" fmla="*/ 4373217 h 4376602"/>
                <a:gd name="connsiteX3" fmla="*/ 1046922 w 1921565"/>
                <a:gd name="connsiteY3" fmla="*/ 3935895 h 4376602"/>
                <a:gd name="connsiteX4" fmla="*/ 1494223 w 1921565"/>
                <a:gd name="connsiteY4" fmla="*/ 2499312 h 4376602"/>
                <a:gd name="connsiteX5" fmla="*/ 1921565 w 1921565"/>
                <a:gd name="connsiteY5" fmla="*/ 0 h 4376602"/>
                <a:gd name="connsiteX0" fmla="*/ 0 w 1921565"/>
                <a:gd name="connsiteY0" fmla="*/ 3405808 h 4376602"/>
                <a:gd name="connsiteX1" fmla="*/ 132058 w 1921565"/>
                <a:gd name="connsiteY1" fmla="*/ 3764081 h 4376602"/>
                <a:gd name="connsiteX2" fmla="*/ 583095 w 1921565"/>
                <a:gd name="connsiteY2" fmla="*/ 4373217 h 4376602"/>
                <a:gd name="connsiteX3" fmla="*/ 1046922 w 1921565"/>
                <a:gd name="connsiteY3" fmla="*/ 3935895 h 4376602"/>
                <a:gd name="connsiteX4" fmla="*/ 1494223 w 1921565"/>
                <a:gd name="connsiteY4" fmla="*/ 2499312 h 4376602"/>
                <a:gd name="connsiteX5" fmla="*/ 1921565 w 1921565"/>
                <a:gd name="connsiteY5" fmla="*/ 0 h 4376602"/>
                <a:gd name="connsiteX0" fmla="*/ 0 w 1921565"/>
                <a:gd name="connsiteY0" fmla="*/ 3405808 h 4380862"/>
                <a:gd name="connsiteX1" fmla="*/ 132058 w 1921565"/>
                <a:gd name="connsiteY1" fmla="*/ 3764081 h 4380862"/>
                <a:gd name="connsiteX2" fmla="*/ 583095 w 1921565"/>
                <a:gd name="connsiteY2" fmla="*/ 4373217 h 4380862"/>
                <a:gd name="connsiteX3" fmla="*/ 1046922 w 1921565"/>
                <a:gd name="connsiteY3" fmla="*/ 3935895 h 4380862"/>
                <a:gd name="connsiteX4" fmla="*/ 1494223 w 1921565"/>
                <a:gd name="connsiteY4" fmla="*/ 2499312 h 4380862"/>
                <a:gd name="connsiteX5" fmla="*/ 1921565 w 1921565"/>
                <a:gd name="connsiteY5" fmla="*/ 0 h 4380862"/>
                <a:gd name="connsiteX0" fmla="*/ 0 w 1921565"/>
                <a:gd name="connsiteY0" fmla="*/ 3405808 h 4371981"/>
                <a:gd name="connsiteX1" fmla="*/ 132058 w 1921565"/>
                <a:gd name="connsiteY1" fmla="*/ 3764081 h 4371981"/>
                <a:gd name="connsiteX2" fmla="*/ 532803 w 1921565"/>
                <a:gd name="connsiteY2" fmla="*/ 4364073 h 4371981"/>
                <a:gd name="connsiteX3" fmla="*/ 1046922 w 1921565"/>
                <a:gd name="connsiteY3" fmla="*/ 3935895 h 4371981"/>
                <a:gd name="connsiteX4" fmla="*/ 1494223 w 1921565"/>
                <a:gd name="connsiteY4" fmla="*/ 2499312 h 4371981"/>
                <a:gd name="connsiteX5" fmla="*/ 1921565 w 1921565"/>
                <a:gd name="connsiteY5" fmla="*/ 0 h 4371981"/>
                <a:gd name="connsiteX0" fmla="*/ 0 w 1921565"/>
                <a:gd name="connsiteY0" fmla="*/ 3405808 h 4354275"/>
                <a:gd name="connsiteX1" fmla="*/ 132058 w 1921565"/>
                <a:gd name="connsiteY1" fmla="*/ 3764081 h 4354275"/>
                <a:gd name="connsiteX2" fmla="*/ 541947 w 1921565"/>
                <a:gd name="connsiteY2" fmla="*/ 4345785 h 4354275"/>
                <a:gd name="connsiteX3" fmla="*/ 1046922 w 1921565"/>
                <a:gd name="connsiteY3" fmla="*/ 3935895 h 4354275"/>
                <a:gd name="connsiteX4" fmla="*/ 1494223 w 1921565"/>
                <a:gd name="connsiteY4" fmla="*/ 2499312 h 4354275"/>
                <a:gd name="connsiteX5" fmla="*/ 1921565 w 1921565"/>
                <a:gd name="connsiteY5" fmla="*/ 0 h 4354275"/>
                <a:gd name="connsiteX0" fmla="*/ 0 w 1944425"/>
                <a:gd name="connsiteY0" fmla="*/ 3387520 h 4354275"/>
                <a:gd name="connsiteX1" fmla="*/ 154918 w 1944425"/>
                <a:gd name="connsiteY1" fmla="*/ 3764081 h 4354275"/>
                <a:gd name="connsiteX2" fmla="*/ 564807 w 1944425"/>
                <a:gd name="connsiteY2" fmla="*/ 4345785 h 4354275"/>
                <a:gd name="connsiteX3" fmla="*/ 1069782 w 1944425"/>
                <a:gd name="connsiteY3" fmla="*/ 3935895 h 4354275"/>
                <a:gd name="connsiteX4" fmla="*/ 1517083 w 1944425"/>
                <a:gd name="connsiteY4" fmla="*/ 2499312 h 4354275"/>
                <a:gd name="connsiteX5" fmla="*/ 1944425 w 1944425"/>
                <a:gd name="connsiteY5" fmla="*/ 0 h 4354275"/>
                <a:gd name="connsiteX0" fmla="*/ 0 w 1935281"/>
                <a:gd name="connsiteY0" fmla="*/ 3346372 h 4354275"/>
                <a:gd name="connsiteX1" fmla="*/ 145774 w 1935281"/>
                <a:gd name="connsiteY1" fmla="*/ 3764081 h 4354275"/>
                <a:gd name="connsiteX2" fmla="*/ 555663 w 1935281"/>
                <a:gd name="connsiteY2" fmla="*/ 4345785 h 4354275"/>
                <a:gd name="connsiteX3" fmla="*/ 1060638 w 1935281"/>
                <a:gd name="connsiteY3" fmla="*/ 3935895 h 4354275"/>
                <a:gd name="connsiteX4" fmla="*/ 1507939 w 1935281"/>
                <a:gd name="connsiteY4" fmla="*/ 2499312 h 4354275"/>
                <a:gd name="connsiteX5" fmla="*/ 1935281 w 1935281"/>
                <a:gd name="connsiteY5" fmla="*/ 0 h 4354275"/>
                <a:gd name="connsiteX0" fmla="*/ 0 w 1935281"/>
                <a:gd name="connsiteY0" fmla="*/ 3346372 h 4354275"/>
                <a:gd name="connsiteX1" fmla="*/ 145774 w 1935281"/>
                <a:gd name="connsiteY1" fmla="*/ 3764081 h 4354275"/>
                <a:gd name="connsiteX2" fmla="*/ 555663 w 1935281"/>
                <a:gd name="connsiteY2" fmla="*/ 4345785 h 4354275"/>
                <a:gd name="connsiteX3" fmla="*/ 1060638 w 1935281"/>
                <a:gd name="connsiteY3" fmla="*/ 3935895 h 4354275"/>
                <a:gd name="connsiteX4" fmla="*/ 1507939 w 1935281"/>
                <a:gd name="connsiteY4" fmla="*/ 2499312 h 4354275"/>
                <a:gd name="connsiteX5" fmla="*/ 1935281 w 1935281"/>
                <a:gd name="connsiteY5" fmla="*/ 0 h 4354275"/>
                <a:gd name="connsiteX0" fmla="*/ 0 w 1935281"/>
                <a:gd name="connsiteY0" fmla="*/ 3346372 h 4348506"/>
                <a:gd name="connsiteX1" fmla="*/ 141202 w 1935281"/>
                <a:gd name="connsiteY1" fmla="*/ 3796085 h 4348506"/>
                <a:gd name="connsiteX2" fmla="*/ 555663 w 1935281"/>
                <a:gd name="connsiteY2" fmla="*/ 4345785 h 4348506"/>
                <a:gd name="connsiteX3" fmla="*/ 1060638 w 1935281"/>
                <a:gd name="connsiteY3" fmla="*/ 3935895 h 4348506"/>
                <a:gd name="connsiteX4" fmla="*/ 1507939 w 1935281"/>
                <a:gd name="connsiteY4" fmla="*/ 2499312 h 4348506"/>
                <a:gd name="connsiteX5" fmla="*/ 1935281 w 1935281"/>
                <a:gd name="connsiteY5" fmla="*/ 0 h 4348506"/>
                <a:gd name="connsiteX0" fmla="*/ 0 w 1953569"/>
                <a:gd name="connsiteY0" fmla="*/ 3314368 h 4348506"/>
                <a:gd name="connsiteX1" fmla="*/ 159490 w 1953569"/>
                <a:gd name="connsiteY1" fmla="*/ 3796085 h 4348506"/>
                <a:gd name="connsiteX2" fmla="*/ 573951 w 1953569"/>
                <a:gd name="connsiteY2" fmla="*/ 4345785 h 4348506"/>
                <a:gd name="connsiteX3" fmla="*/ 1078926 w 1953569"/>
                <a:gd name="connsiteY3" fmla="*/ 3935895 h 4348506"/>
                <a:gd name="connsiteX4" fmla="*/ 1526227 w 1953569"/>
                <a:gd name="connsiteY4" fmla="*/ 2499312 h 4348506"/>
                <a:gd name="connsiteX5" fmla="*/ 1953569 w 1953569"/>
                <a:gd name="connsiteY5" fmla="*/ 0 h 4348506"/>
                <a:gd name="connsiteX0" fmla="*/ 0 w 1953569"/>
                <a:gd name="connsiteY0" fmla="*/ 3314368 h 4348506"/>
                <a:gd name="connsiteX1" fmla="*/ 159490 w 1953569"/>
                <a:gd name="connsiteY1" fmla="*/ 3796085 h 4348506"/>
                <a:gd name="connsiteX2" fmla="*/ 573951 w 1953569"/>
                <a:gd name="connsiteY2" fmla="*/ 4345785 h 4348506"/>
                <a:gd name="connsiteX3" fmla="*/ 1078926 w 1953569"/>
                <a:gd name="connsiteY3" fmla="*/ 3935895 h 4348506"/>
                <a:gd name="connsiteX4" fmla="*/ 1526227 w 1953569"/>
                <a:gd name="connsiteY4" fmla="*/ 2499312 h 4348506"/>
                <a:gd name="connsiteX5" fmla="*/ 1953569 w 1953569"/>
                <a:gd name="connsiteY5" fmla="*/ 0 h 4348506"/>
                <a:gd name="connsiteX0" fmla="*/ 0 w 1953569"/>
                <a:gd name="connsiteY0" fmla="*/ 3314368 h 4348506"/>
                <a:gd name="connsiteX1" fmla="*/ 159490 w 1953569"/>
                <a:gd name="connsiteY1" fmla="*/ 3796085 h 4348506"/>
                <a:gd name="connsiteX2" fmla="*/ 573951 w 1953569"/>
                <a:gd name="connsiteY2" fmla="*/ 4345785 h 4348506"/>
                <a:gd name="connsiteX3" fmla="*/ 1078926 w 1953569"/>
                <a:gd name="connsiteY3" fmla="*/ 3935895 h 4348506"/>
                <a:gd name="connsiteX4" fmla="*/ 1526227 w 1953569"/>
                <a:gd name="connsiteY4" fmla="*/ 2499312 h 4348506"/>
                <a:gd name="connsiteX5" fmla="*/ 1953569 w 1953569"/>
                <a:gd name="connsiteY5" fmla="*/ 0 h 4348506"/>
                <a:gd name="connsiteX0" fmla="*/ 0 w 1953569"/>
                <a:gd name="connsiteY0" fmla="*/ 3314368 h 4362038"/>
                <a:gd name="connsiteX1" fmla="*/ 159490 w 1953569"/>
                <a:gd name="connsiteY1" fmla="*/ 3796085 h 4362038"/>
                <a:gd name="connsiteX2" fmla="*/ 596811 w 1953569"/>
                <a:gd name="connsiteY2" fmla="*/ 4359501 h 4362038"/>
                <a:gd name="connsiteX3" fmla="*/ 1078926 w 1953569"/>
                <a:gd name="connsiteY3" fmla="*/ 3935895 h 4362038"/>
                <a:gd name="connsiteX4" fmla="*/ 1526227 w 1953569"/>
                <a:gd name="connsiteY4" fmla="*/ 2499312 h 4362038"/>
                <a:gd name="connsiteX5" fmla="*/ 1953569 w 1953569"/>
                <a:gd name="connsiteY5" fmla="*/ 0 h 4362038"/>
                <a:gd name="connsiteX0" fmla="*/ 0 w 1953569"/>
                <a:gd name="connsiteY0" fmla="*/ 3314368 h 4362038"/>
                <a:gd name="connsiteX1" fmla="*/ 159490 w 1953569"/>
                <a:gd name="connsiteY1" fmla="*/ 3796085 h 4362038"/>
                <a:gd name="connsiteX2" fmla="*/ 596811 w 1953569"/>
                <a:gd name="connsiteY2" fmla="*/ 4359501 h 4362038"/>
                <a:gd name="connsiteX3" fmla="*/ 1078926 w 1953569"/>
                <a:gd name="connsiteY3" fmla="*/ 3935895 h 4362038"/>
                <a:gd name="connsiteX4" fmla="*/ 1526227 w 1953569"/>
                <a:gd name="connsiteY4" fmla="*/ 2499312 h 4362038"/>
                <a:gd name="connsiteX5" fmla="*/ 1953569 w 1953569"/>
                <a:gd name="connsiteY5" fmla="*/ 0 h 436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3569" h="4362038">
                  <a:moveTo>
                    <a:pt x="0" y="3314368"/>
                  </a:moveTo>
                  <a:cubicBezTo>
                    <a:pt x="65444" y="3547761"/>
                    <a:pt x="82882" y="3603608"/>
                    <a:pt x="159490" y="3796085"/>
                  </a:cubicBezTo>
                  <a:cubicBezTo>
                    <a:pt x="236098" y="3988562"/>
                    <a:pt x="443572" y="4336199"/>
                    <a:pt x="596811" y="4359501"/>
                  </a:cubicBezTo>
                  <a:cubicBezTo>
                    <a:pt x="750050" y="4382803"/>
                    <a:pt x="924023" y="4245927"/>
                    <a:pt x="1078926" y="3935895"/>
                  </a:cubicBezTo>
                  <a:cubicBezTo>
                    <a:pt x="1233829" y="3625863"/>
                    <a:pt x="1380453" y="3155295"/>
                    <a:pt x="1526227" y="2499312"/>
                  </a:cubicBezTo>
                  <a:cubicBezTo>
                    <a:pt x="1672001" y="1843329"/>
                    <a:pt x="1821047" y="957469"/>
                    <a:pt x="1953569" y="0"/>
                  </a:cubicBezTo>
                </a:path>
              </a:pathLst>
            </a:custGeom>
            <a:noFill/>
            <a:ln w="76200">
              <a:solidFill>
                <a:srgbClr val="CC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3657600"/>
            <a:ext cx="9807696" cy="34290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Power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7338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Power series for sine and cosine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37338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Approximation of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rPr>
              <a:t>p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Symbol" pitchFamily="18" charset="2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9588" y="609600"/>
            <a:ext cx="3792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2</a:t>
            </a:r>
            <a:r>
              <a:rPr lang="en-US" baseline="300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nd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derivative and curvature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61068" y="1232831"/>
            <a:ext cx="3552988" cy="1967569"/>
            <a:chOff x="618186" y="851079"/>
            <a:chExt cx="7887634" cy="4482921"/>
          </a:xfrm>
        </p:grpSpPr>
        <p:sp>
          <p:nvSpPr>
            <p:cNvPr id="73" name="Isosceles Triangle 72"/>
            <p:cNvSpPr/>
            <p:nvPr/>
          </p:nvSpPr>
          <p:spPr>
            <a:xfrm>
              <a:off x="7086599" y="2805403"/>
              <a:ext cx="600137" cy="13577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Isosceles Triangle 73"/>
            <p:cNvSpPr/>
            <p:nvPr/>
          </p:nvSpPr>
          <p:spPr>
            <a:xfrm>
              <a:off x="914399" y="4246810"/>
              <a:ext cx="600137" cy="13577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Isosceles Triangle 74"/>
            <p:cNvSpPr/>
            <p:nvPr/>
          </p:nvSpPr>
          <p:spPr>
            <a:xfrm>
              <a:off x="5140197" y="3262305"/>
              <a:ext cx="600137" cy="13577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2905063" y="3785591"/>
              <a:ext cx="600137" cy="13577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Isosceles Triangle 76"/>
            <p:cNvSpPr/>
            <p:nvPr/>
          </p:nvSpPr>
          <p:spPr>
            <a:xfrm>
              <a:off x="7086600" y="1156379"/>
              <a:ext cx="600137" cy="219181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Isosceles Triangle 77"/>
            <p:cNvSpPr/>
            <p:nvPr/>
          </p:nvSpPr>
          <p:spPr>
            <a:xfrm>
              <a:off x="5187547" y="1752972"/>
              <a:ext cx="600137" cy="106553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/>
            <p:cNvSpPr/>
            <p:nvPr/>
          </p:nvSpPr>
          <p:spPr>
            <a:xfrm flipV="1">
              <a:off x="2783330" y="1671623"/>
              <a:ext cx="600137" cy="139085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79"/>
            <p:cNvSpPr/>
            <p:nvPr/>
          </p:nvSpPr>
          <p:spPr>
            <a:xfrm flipV="1">
              <a:off x="914400" y="1005800"/>
              <a:ext cx="600137" cy="238675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F0">
                    <a:alpha val="25000"/>
                  </a:srgbClr>
                </a:gs>
                <a:gs pos="100000">
                  <a:srgbClr val="0070C0">
                    <a:alpha val="25000"/>
                  </a:srgbClr>
                </a:gs>
              </a:gsLst>
              <a:lin ang="2700000" scaled="1"/>
              <a:tileRect/>
            </a:gradFill>
            <a:ln w="28575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618186" y="851079"/>
              <a:ext cx="7843234" cy="1062544"/>
            </a:xfrm>
            <a:custGeom>
              <a:avLst/>
              <a:gdLst>
                <a:gd name="connsiteX0" fmla="*/ 0 w 7843234"/>
                <a:gd name="connsiteY0" fmla="*/ 38636 h 1700048"/>
                <a:gd name="connsiteX1" fmla="*/ 3825025 w 7843234"/>
                <a:gd name="connsiteY1" fmla="*/ 1700011 h 1700048"/>
                <a:gd name="connsiteX2" fmla="*/ 7843234 w 7843234"/>
                <a:gd name="connsiteY2" fmla="*/ 0 h 1700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43234" h="1700048">
                  <a:moveTo>
                    <a:pt x="0" y="38636"/>
                  </a:moveTo>
                  <a:cubicBezTo>
                    <a:pt x="1258909" y="872543"/>
                    <a:pt x="2517819" y="1706450"/>
                    <a:pt x="3825025" y="1700011"/>
                  </a:cubicBezTo>
                  <a:cubicBezTo>
                    <a:pt x="5132231" y="1693572"/>
                    <a:pt x="6487732" y="846786"/>
                    <a:pt x="7843234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762000" y="2593722"/>
              <a:ext cx="7699420" cy="1796535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618186" y="5334000"/>
              <a:ext cx="7887634" cy="0"/>
            </a:xfrm>
            <a:prstGeom prst="line">
              <a:avLst/>
            </a:prstGeom>
            <a:ln w="381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Oval 189"/>
          <p:cNvSpPr/>
          <p:nvPr/>
        </p:nvSpPr>
        <p:spPr>
          <a:xfrm>
            <a:off x="6972138" y="2377668"/>
            <a:ext cx="214233" cy="214233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TextBox 190"/>
              <p:cNvSpPr txBox="1"/>
              <p:nvPr/>
            </p:nvSpPr>
            <p:spPr>
              <a:xfrm>
                <a:off x="545542" y="4377098"/>
                <a:ext cx="3340658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7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1" name="TextBox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42" y="4377098"/>
                <a:ext cx="3340658" cy="65210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TextBox 191"/>
              <p:cNvSpPr txBox="1"/>
              <p:nvPr/>
            </p:nvSpPr>
            <p:spPr>
              <a:xfrm>
                <a:off x="545542" y="5372100"/>
                <a:ext cx="3362780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≅1−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6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2" name="TextBox 1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42" y="5372100"/>
                <a:ext cx="3362780" cy="65210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3" name="Group 192"/>
          <p:cNvGrpSpPr/>
          <p:nvPr/>
        </p:nvGrpSpPr>
        <p:grpSpPr>
          <a:xfrm>
            <a:off x="5638915" y="4495800"/>
            <a:ext cx="3200285" cy="1754097"/>
            <a:chOff x="457200" y="1843383"/>
            <a:chExt cx="5443462" cy="2983597"/>
          </a:xfrm>
        </p:grpSpPr>
        <p:sp>
          <p:nvSpPr>
            <p:cNvPr id="194" name="Isosceles Triangle 193"/>
            <p:cNvSpPr/>
            <p:nvPr/>
          </p:nvSpPr>
          <p:spPr>
            <a:xfrm rot="5400000" flipV="1">
              <a:off x="1658473" y="756409"/>
              <a:ext cx="2880319" cy="5054267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  <a:alpha val="50000"/>
                  </a:srgbClr>
                </a:gs>
                <a:gs pos="50000">
                  <a:srgbClr val="00B050">
                    <a:shade val="67500"/>
                    <a:satMod val="115000"/>
                    <a:alpha val="30000"/>
                  </a:srgbClr>
                </a:gs>
                <a:gs pos="100000">
                  <a:srgbClr val="00B050">
                    <a:shade val="100000"/>
                    <a:satMod val="115000"/>
                    <a:alpha val="50000"/>
                  </a:srgbClr>
                </a:gs>
              </a:gsLst>
              <a:lin ang="8100000" scaled="1"/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/>
                <p:cNvSpPr/>
                <p:nvPr/>
              </p:nvSpPr>
              <p:spPr>
                <a:xfrm>
                  <a:off x="3098631" y="3822839"/>
                  <a:ext cx="1069867" cy="70586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en-US" i="1" smtClean="0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FF6699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FF6699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i="1">
                                <a:solidFill>
                                  <a:srgbClr val="FF6699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6699"/>
                    </a:solidFill>
                  </a:endParaRPr>
                </a:p>
              </p:txBody>
            </p:sp>
          </mc:Choice>
          <mc:Fallback xmlns="">
            <p:sp>
              <p:nvSpPr>
                <p:cNvPr id="195" name="Rectangle 1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8631" y="3822839"/>
                  <a:ext cx="1069867" cy="70586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617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6" name="TextBox 195"/>
            <p:cNvSpPr txBox="1"/>
            <p:nvPr/>
          </p:nvSpPr>
          <p:spPr>
            <a:xfrm>
              <a:off x="4824327" y="3141861"/>
              <a:ext cx="1076335" cy="628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FF00"/>
                  </a:solidFill>
                </a:rPr>
                <a:t>1/2</a:t>
              </a:r>
              <a:endParaRPr lang="en-US" dirty="0">
                <a:solidFill>
                  <a:srgbClr val="00FF00"/>
                </a:solidFill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2937177" y="2600656"/>
              <a:ext cx="4116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TextBox 197"/>
                <p:cNvSpPr txBox="1"/>
                <p:nvPr/>
              </p:nvSpPr>
              <p:spPr>
                <a:xfrm>
                  <a:off x="1753006" y="3787547"/>
                  <a:ext cx="786054" cy="5647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98" name="TextBox 1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3006" y="3787547"/>
                  <a:ext cx="786054" cy="56477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5555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9" name="Oval 198"/>
            <p:cNvSpPr/>
            <p:nvPr/>
          </p:nvSpPr>
          <p:spPr>
            <a:xfrm>
              <a:off x="457200" y="4598381"/>
              <a:ext cx="228599" cy="228599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0" name="TextBox 199"/>
              <p:cNvSpPr txBox="1"/>
              <p:nvPr/>
            </p:nvSpPr>
            <p:spPr>
              <a:xfrm>
                <a:off x="4852726" y="4225400"/>
                <a:ext cx="2513957" cy="652102"/>
              </a:xfrm>
              <a:prstGeom prst="rect">
                <a:avLst/>
              </a:prstGeom>
              <a:solidFill>
                <a:srgbClr val="1F497D">
                  <a:alpha val="89804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≅3+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216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155520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0" name="TextBox 1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726" y="4225400"/>
                <a:ext cx="2513957" cy="65210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39"/>
          <p:cNvSpPr/>
          <p:nvPr/>
        </p:nvSpPr>
        <p:spPr>
          <a:xfrm>
            <a:off x="4852726" y="402184"/>
            <a:ext cx="4844141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-358896" y="3810000"/>
            <a:ext cx="471581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833942" y="3773293"/>
            <a:ext cx="471581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Higher-order derivatives and power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94371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9" grpId="0"/>
      <p:bldP spid="10" grpId="0"/>
      <p:bldP spid="190" grpId="0" animBg="1"/>
      <p:bldP spid="191" grpId="0" animBg="1"/>
      <p:bldP spid="192" grpId="0" animBg="1"/>
      <p:bldP spid="200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48000" y="685800"/>
                <a:ext cx="59570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685800"/>
                <a:ext cx="595708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Rectangle 115"/>
          <p:cNvSpPr/>
          <p:nvPr/>
        </p:nvSpPr>
        <p:spPr>
          <a:xfrm>
            <a:off x="3639758" y="685800"/>
            <a:ext cx="551242" cy="36933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4214710" y="686653"/>
            <a:ext cx="1298193" cy="36933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5540039" y="685800"/>
            <a:ext cx="1445513" cy="36933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7012687" y="685800"/>
            <a:ext cx="1401020" cy="36933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76200" y="1082077"/>
            <a:ext cx="980520" cy="5325060"/>
            <a:chOff x="612639" y="1963115"/>
            <a:chExt cx="980520" cy="4387477"/>
          </a:xfrm>
        </p:grpSpPr>
        <p:cxnSp>
          <p:nvCxnSpPr>
            <p:cNvPr id="49" name="Straight Arrow Connector 48"/>
            <p:cNvCxnSpPr/>
            <p:nvPr/>
          </p:nvCxnSpPr>
          <p:spPr>
            <a:xfrm flipV="1">
              <a:off x="1086679" y="2332448"/>
              <a:ext cx="0" cy="4018144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612639" y="1963115"/>
                  <a:ext cx="98052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639" y="1963115"/>
                  <a:ext cx="980520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231939" y="5425477"/>
            <a:ext cx="3796581" cy="564414"/>
            <a:chOff x="1297642" y="5029200"/>
            <a:chExt cx="1792080" cy="5644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2830708" y="5029200"/>
                  <a:ext cx="25901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0708" y="5029200"/>
                  <a:ext cx="25901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Arrow Connector 45"/>
            <p:cNvCxnSpPr/>
            <p:nvPr/>
          </p:nvCxnSpPr>
          <p:spPr>
            <a:xfrm>
              <a:off x="1342915" y="5213866"/>
              <a:ext cx="153100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297642" y="5224282"/>
              <a:ext cx="4972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457888" y="3847249"/>
            <a:ext cx="0" cy="899950"/>
          </a:xfrm>
          <a:prstGeom prst="straightConnector1">
            <a:avLst/>
          </a:prstGeom>
          <a:ln w="762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>
            <a:off x="327851" y="1302355"/>
            <a:ext cx="3114261" cy="3884596"/>
          </a:xfrm>
          <a:custGeom>
            <a:avLst/>
            <a:gdLst>
              <a:gd name="connsiteX0" fmla="*/ 0 w 3776869"/>
              <a:gd name="connsiteY0" fmla="*/ 2315652 h 3514784"/>
              <a:gd name="connsiteX1" fmla="*/ 662608 w 3776869"/>
              <a:gd name="connsiteY1" fmla="*/ 1149461 h 3514784"/>
              <a:gd name="connsiteX2" fmla="*/ 1802295 w 3776869"/>
              <a:gd name="connsiteY2" fmla="*/ 3508348 h 3514784"/>
              <a:gd name="connsiteX3" fmla="*/ 3180521 w 3776869"/>
              <a:gd name="connsiteY3" fmla="*/ 288070 h 3514784"/>
              <a:gd name="connsiteX4" fmla="*/ 3776869 w 3776869"/>
              <a:gd name="connsiteY4" fmla="*/ 155548 h 3514784"/>
              <a:gd name="connsiteX0" fmla="*/ 0 w 3776869"/>
              <a:gd name="connsiteY0" fmla="*/ 2315652 h 3661830"/>
              <a:gd name="connsiteX1" fmla="*/ 662608 w 3776869"/>
              <a:gd name="connsiteY1" fmla="*/ 1149461 h 3661830"/>
              <a:gd name="connsiteX2" fmla="*/ 1802295 w 3776869"/>
              <a:gd name="connsiteY2" fmla="*/ 3508348 h 3661830"/>
              <a:gd name="connsiteX3" fmla="*/ 3180521 w 3776869"/>
              <a:gd name="connsiteY3" fmla="*/ 288070 h 3661830"/>
              <a:gd name="connsiteX4" fmla="*/ 3776869 w 3776869"/>
              <a:gd name="connsiteY4" fmla="*/ 155548 h 3661830"/>
              <a:gd name="connsiteX0" fmla="*/ 0 w 3776869"/>
              <a:gd name="connsiteY0" fmla="*/ 2317567 h 3689312"/>
              <a:gd name="connsiteX1" fmla="*/ 662608 w 3776869"/>
              <a:gd name="connsiteY1" fmla="*/ 1151376 h 3689312"/>
              <a:gd name="connsiteX2" fmla="*/ 2093842 w 3776869"/>
              <a:gd name="connsiteY2" fmla="*/ 3536768 h 3689312"/>
              <a:gd name="connsiteX3" fmla="*/ 3180521 w 3776869"/>
              <a:gd name="connsiteY3" fmla="*/ 289985 h 3689312"/>
              <a:gd name="connsiteX4" fmla="*/ 3776869 w 3776869"/>
              <a:gd name="connsiteY4" fmla="*/ 157463 h 3689312"/>
              <a:gd name="connsiteX0" fmla="*/ 0 w 3776869"/>
              <a:gd name="connsiteY0" fmla="*/ 2491629 h 3720949"/>
              <a:gd name="connsiteX1" fmla="*/ 662608 w 3776869"/>
              <a:gd name="connsiteY1" fmla="*/ 1325438 h 3720949"/>
              <a:gd name="connsiteX2" fmla="*/ 2093842 w 3776869"/>
              <a:gd name="connsiteY2" fmla="*/ 3710830 h 3720949"/>
              <a:gd name="connsiteX3" fmla="*/ 2835965 w 3776869"/>
              <a:gd name="connsiteY3" fmla="*/ 225508 h 3720949"/>
              <a:gd name="connsiteX4" fmla="*/ 3776869 w 3776869"/>
              <a:gd name="connsiteY4" fmla="*/ 331525 h 3720949"/>
              <a:gd name="connsiteX0" fmla="*/ 0 w 3776869"/>
              <a:gd name="connsiteY0" fmla="*/ 2491629 h 3834121"/>
              <a:gd name="connsiteX1" fmla="*/ 662608 w 3776869"/>
              <a:gd name="connsiteY1" fmla="*/ 1325438 h 3834121"/>
              <a:gd name="connsiteX2" fmla="*/ 2093842 w 3776869"/>
              <a:gd name="connsiteY2" fmla="*/ 3710830 h 3834121"/>
              <a:gd name="connsiteX3" fmla="*/ 2835965 w 3776869"/>
              <a:gd name="connsiteY3" fmla="*/ 225508 h 3834121"/>
              <a:gd name="connsiteX4" fmla="*/ 3776869 w 3776869"/>
              <a:gd name="connsiteY4" fmla="*/ 331525 h 3834121"/>
              <a:gd name="connsiteX0" fmla="*/ 0 w 3670852"/>
              <a:gd name="connsiteY0" fmla="*/ 2942203 h 3831608"/>
              <a:gd name="connsiteX1" fmla="*/ 556591 w 3670852"/>
              <a:gd name="connsiteY1" fmla="*/ 1325438 h 3831608"/>
              <a:gd name="connsiteX2" fmla="*/ 1987825 w 3670852"/>
              <a:gd name="connsiteY2" fmla="*/ 3710830 h 3831608"/>
              <a:gd name="connsiteX3" fmla="*/ 2729948 w 3670852"/>
              <a:gd name="connsiteY3" fmla="*/ 225508 h 3831608"/>
              <a:gd name="connsiteX4" fmla="*/ 3670852 w 3670852"/>
              <a:gd name="connsiteY4" fmla="*/ 331525 h 3831608"/>
              <a:gd name="connsiteX0" fmla="*/ 0 w 3670852"/>
              <a:gd name="connsiteY0" fmla="*/ 2939288 h 3790089"/>
              <a:gd name="connsiteX1" fmla="*/ 556591 w 3670852"/>
              <a:gd name="connsiteY1" fmla="*/ 1322523 h 3790089"/>
              <a:gd name="connsiteX2" fmla="*/ 2120347 w 3670852"/>
              <a:gd name="connsiteY2" fmla="*/ 3668158 h 3790089"/>
              <a:gd name="connsiteX3" fmla="*/ 2729948 w 3670852"/>
              <a:gd name="connsiteY3" fmla="*/ 222593 h 3790089"/>
              <a:gd name="connsiteX4" fmla="*/ 3670852 w 3670852"/>
              <a:gd name="connsiteY4" fmla="*/ 328610 h 3790089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775135"/>
              <a:gd name="connsiteX1" fmla="*/ 556591 w 3670852"/>
              <a:gd name="connsiteY1" fmla="*/ 1291465 h 3775135"/>
              <a:gd name="connsiteX2" fmla="*/ 2120347 w 3670852"/>
              <a:gd name="connsiteY2" fmla="*/ 3637100 h 3775135"/>
              <a:gd name="connsiteX3" fmla="*/ 2915478 w 3670852"/>
              <a:gd name="connsiteY3" fmla="*/ 231291 h 3775135"/>
              <a:gd name="connsiteX4" fmla="*/ 3670852 w 3670852"/>
              <a:gd name="connsiteY4" fmla="*/ 297552 h 3775135"/>
              <a:gd name="connsiteX0" fmla="*/ 0 w 3670852"/>
              <a:gd name="connsiteY0" fmla="*/ 2908230 h 3873823"/>
              <a:gd name="connsiteX1" fmla="*/ 556591 w 3670852"/>
              <a:gd name="connsiteY1" fmla="*/ 1291465 h 3873823"/>
              <a:gd name="connsiteX2" fmla="*/ 2120347 w 3670852"/>
              <a:gd name="connsiteY2" fmla="*/ 3637100 h 3873823"/>
              <a:gd name="connsiteX3" fmla="*/ 2915478 w 3670852"/>
              <a:gd name="connsiteY3" fmla="*/ 231291 h 3873823"/>
              <a:gd name="connsiteX4" fmla="*/ 3670852 w 3670852"/>
              <a:gd name="connsiteY4" fmla="*/ 297552 h 3873823"/>
              <a:gd name="connsiteX0" fmla="*/ 0 w 3498574"/>
              <a:gd name="connsiteY0" fmla="*/ 2192613 h 3880404"/>
              <a:gd name="connsiteX1" fmla="*/ 384313 w 3498574"/>
              <a:gd name="connsiteY1" fmla="*/ 1291465 h 3880404"/>
              <a:gd name="connsiteX2" fmla="*/ 1948069 w 3498574"/>
              <a:gd name="connsiteY2" fmla="*/ 3637100 h 3880404"/>
              <a:gd name="connsiteX3" fmla="*/ 2743200 w 3498574"/>
              <a:gd name="connsiteY3" fmla="*/ 231291 h 3880404"/>
              <a:gd name="connsiteX4" fmla="*/ 3498574 w 3498574"/>
              <a:gd name="connsiteY4" fmla="*/ 297552 h 3880404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78542"/>
              <a:gd name="connsiteX1" fmla="*/ 344556 w 3458817"/>
              <a:gd name="connsiteY1" fmla="*/ 1291465 h 3878542"/>
              <a:gd name="connsiteX2" fmla="*/ 1908312 w 3458817"/>
              <a:gd name="connsiteY2" fmla="*/ 3637100 h 3878542"/>
              <a:gd name="connsiteX3" fmla="*/ 2703443 w 3458817"/>
              <a:gd name="connsiteY3" fmla="*/ 231291 h 3878542"/>
              <a:gd name="connsiteX4" fmla="*/ 3458817 w 3458817"/>
              <a:gd name="connsiteY4" fmla="*/ 297552 h 3878542"/>
              <a:gd name="connsiteX0" fmla="*/ 0 w 3458817"/>
              <a:gd name="connsiteY0" fmla="*/ 1675778 h 3884596"/>
              <a:gd name="connsiteX1" fmla="*/ 344556 w 3458817"/>
              <a:gd name="connsiteY1" fmla="*/ 1291465 h 3884596"/>
              <a:gd name="connsiteX2" fmla="*/ 1908312 w 3458817"/>
              <a:gd name="connsiteY2" fmla="*/ 3637100 h 3884596"/>
              <a:gd name="connsiteX3" fmla="*/ 2703443 w 3458817"/>
              <a:gd name="connsiteY3" fmla="*/ 231291 h 3884596"/>
              <a:gd name="connsiteX4" fmla="*/ 3458817 w 3458817"/>
              <a:gd name="connsiteY4" fmla="*/ 297552 h 3884596"/>
              <a:gd name="connsiteX0" fmla="*/ 0 w 3114261"/>
              <a:gd name="connsiteY0" fmla="*/ 1291465 h 3884596"/>
              <a:gd name="connsiteX1" fmla="*/ 1563756 w 3114261"/>
              <a:gd name="connsiteY1" fmla="*/ 3637100 h 3884596"/>
              <a:gd name="connsiteX2" fmla="*/ 2358887 w 3114261"/>
              <a:gd name="connsiteY2" fmla="*/ 231291 h 3884596"/>
              <a:gd name="connsiteX3" fmla="*/ 3114261 w 3114261"/>
              <a:gd name="connsiteY3" fmla="*/ 297552 h 3884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14261" h="3884596">
                <a:moveTo>
                  <a:pt x="0" y="1291465"/>
                </a:moveTo>
                <a:cubicBezTo>
                  <a:pt x="437321" y="1605100"/>
                  <a:pt x="786295" y="4781205"/>
                  <a:pt x="1563756" y="3637100"/>
                </a:cubicBezTo>
                <a:cubicBezTo>
                  <a:pt x="2341217" y="2492995"/>
                  <a:pt x="2100470" y="787882"/>
                  <a:pt x="2358887" y="231291"/>
                </a:cubicBezTo>
                <a:cubicBezTo>
                  <a:pt x="2617305" y="-325300"/>
                  <a:pt x="3114261" y="297552"/>
                  <a:pt x="3114261" y="297552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912644" y="4754457"/>
            <a:ext cx="0" cy="830041"/>
          </a:xfrm>
          <a:prstGeom prst="straightConnector1">
            <a:avLst/>
          </a:prstGeom>
          <a:ln w="76200">
            <a:solidFill>
              <a:srgbClr val="FF33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457888" y="4754457"/>
            <a:ext cx="0" cy="830041"/>
          </a:xfrm>
          <a:prstGeom prst="straightConnector1">
            <a:avLst/>
          </a:prstGeom>
          <a:ln w="76200">
            <a:solidFill>
              <a:srgbClr val="FF33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2003131" y="4754457"/>
            <a:ext cx="0" cy="830041"/>
          </a:xfrm>
          <a:prstGeom prst="straightConnector1">
            <a:avLst/>
          </a:prstGeom>
          <a:ln w="76200">
            <a:solidFill>
              <a:srgbClr val="FF33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548374" y="4754457"/>
            <a:ext cx="0" cy="830041"/>
          </a:xfrm>
          <a:prstGeom prst="straightConnector1">
            <a:avLst/>
          </a:prstGeom>
          <a:ln w="76200">
            <a:solidFill>
              <a:srgbClr val="FF33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093617" y="4754457"/>
            <a:ext cx="0" cy="830041"/>
          </a:xfrm>
          <a:prstGeom prst="straightConnector1">
            <a:avLst/>
          </a:prstGeom>
          <a:ln w="76200">
            <a:solidFill>
              <a:srgbClr val="FF33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65189" y="4747265"/>
            <a:ext cx="2072731" cy="0"/>
          </a:xfrm>
          <a:prstGeom prst="line">
            <a:avLst/>
          </a:prstGeom>
          <a:ln w="762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093617" y="2584254"/>
            <a:ext cx="1939100" cy="4108467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2915708" y="2901933"/>
            <a:ext cx="0" cy="1845267"/>
          </a:xfrm>
          <a:prstGeom prst="straightConnector1">
            <a:avLst/>
          </a:prstGeom>
          <a:ln w="762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541498" y="4747199"/>
            <a:ext cx="0" cy="989592"/>
          </a:xfrm>
          <a:prstGeom prst="straightConnector1">
            <a:avLst/>
          </a:prstGeom>
          <a:ln w="762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1093617" y="4754457"/>
            <a:ext cx="0" cy="1839792"/>
          </a:xfrm>
          <a:prstGeom prst="straightConnector1">
            <a:avLst/>
          </a:prstGeom>
          <a:ln w="762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1093617" y="4651366"/>
            <a:ext cx="0" cy="1993312"/>
          </a:xfrm>
          <a:prstGeom prst="straightConnector1">
            <a:avLst/>
          </a:prstGeom>
          <a:ln w="76200">
            <a:solidFill>
              <a:srgbClr val="CC66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1541498" y="5176177"/>
            <a:ext cx="0" cy="554101"/>
          </a:xfrm>
          <a:prstGeom prst="straightConnector1">
            <a:avLst/>
          </a:prstGeom>
          <a:ln w="76200">
            <a:solidFill>
              <a:srgbClr val="CC66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2457888" y="3291877"/>
            <a:ext cx="0" cy="527182"/>
          </a:xfrm>
          <a:prstGeom prst="straightConnector1">
            <a:avLst/>
          </a:prstGeom>
          <a:ln w="76200">
            <a:solidFill>
              <a:srgbClr val="CC66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2902539" y="823770"/>
            <a:ext cx="0" cy="2063915"/>
          </a:xfrm>
          <a:prstGeom prst="straightConnector1">
            <a:avLst/>
          </a:prstGeom>
          <a:ln w="76200">
            <a:solidFill>
              <a:srgbClr val="CC66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reeform 58"/>
          <p:cNvSpPr/>
          <p:nvPr/>
        </p:nvSpPr>
        <p:spPr>
          <a:xfrm>
            <a:off x="931951" y="842791"/>
            <a:ext cx="1953569" cy="4362038"/>
          </a:xfrm>
          <a:custGeom>
            <a:avLst/>
            <a:gdLst>
              <a:gd name="connsiteX0" fmla="*/ 0 w 1921565"/>
              <a:gd name="connsiteY0" fmla="*/ 3405808 h 4376856"/>
              <a:gd name="connsiteX1" fmla="*/ 145774 w 1921565"/>
              <a:gd name="connsiteY1" fmla="*/ 3750365 h 4376856"/>
              <a:gd name="connsiteX2" fmla="*/ 583095 w 1921565"/>
              <a:gd name="connsiteY2" fmla="*/ 4373217 h 4376856"/>
              <a:gd name="connsiteX3" fmla="*/ 1046922 w 1921565"/>
              <a:gd name="connsiteY3" fmla="*/ 3935895 h 4376856"/>
              <a:gd name="connsiteX4" fmla="*/ 1510748 w 1921565"/>
              <a:gd name="connsiteY4" fmla="*/ 2570921 h 4376856"/>
              <a:gd name="connsiteX5" fmla="*/ 1921565 w 1921565"/>
              <a:gd name="connsiteY5" fmla="*/ 0 h 4376856"/>
              <a:gd name="connsiteX0" fmla="*/ 0 w 1921565"/>
              <a:gd name="connsiteY0" fmla="*/ 3405808 h 4377072"/>
              <a:gd name="connsiteX1" fmla="*/ 145774 w 1921565"/>
              <a:gd name="connsiteY1" fmla="*/ 3750365 h 4377072"/>
              <a:gd name="connsiteX2" fmla="*/ 583095 w 1921565"/>
              <a:gd name="connsiteY2" fmla="*/ 4373217 h 4377072"/>
              <a:gd name="connsiteX3" fmla="*/ 1046922 w 1921565"/>
              <a:gd name="connsiteY3" fmla="*/ 3935895 h 4377072"/>
              <a:gd name="connsiteX4" fmla="*/ 1494223 w 1921565"/>
              <a:gd name="connsiteY4" fmla="*/ 2499312 h 4377072"/>
              <a:gd name="connsiteX5" fmla="*/ 1921565 w 1921565"/>
              <a:gd name="connsiteY5" fmla="*/ 0 h 4377072"/>
              <a:gd name="connsiteX0" fmla="*/ 0 w 1921565"/>
              <a:gd name="connsiteY0" fmla="*/ 3405808 h 4376602"/>
              <a:gd name="connsiteX1" fmla="*/ 132058 w 1921565"/>
              <a:gd name="connsiteY1" fmla="*/ 3764081 h 4376602"/>
              <a:gd name="connsiteX2" fmla="*/ 583095 w 1921565"/>
              <a:gd name="connsiteY2" fmla="*/ 4373217 h 4376602"/>
              <a:gd name="connsiteX3" fmla="*/ 1046922 w 1921565"/>
              <a:gd name="connsiteY3" fmla="*/ 3935895 h 4376602"/>
              <a:gd name="connsiteX4" fmla="*/ 1494223 w 1921565"/>
              <a:gd name="connsiteY4" fmla="*/ 2499312 h 4376602"/>
              <a:gd name="connsiteX5" fmla="*/ 1921565 w 1921565"/>
              <a:gd name="connsiteY5" fmla="*/ 0 h 4376602"/>
              <a:gd name="connsiteX0" fmla="*/ 0 w 1921565"/>
              <a:gd name="connsiteY0" fmla="*/ 3405808 h 4376602"/>
              <a:gd name="connsiteX1" fmla="*/ 132058 w 1921565"/>
              <a:gd name="connsiteY1" fmla="*/ 3764081 h 4376602"/>
              <a:gd name="connsiteX2" fmla="*/ 583095 w 1921565"/>
              <a:gd name="connsiteY2" fmla="*/ 4373217 h 4376602"/>
              <a:gd name="connsiteX3" fmla="*/ 1046922 w 1921565"/>
              <a:gd name="connsiteY3" fmla="*/ 3935895 h 4376602"/>
              <a:gd name="connsiteX4" fmla="*/ 1494223 w 1921565"/>
              <a:gd name="connsiteY4" fmla="*/ 2499312 h 4376602"/>
              <a:gd name="connsiteX5" fmla="*/ 1921565 w 1921565"/>
              <a:gd name="connsiteY5" fmla="*/ 0 h 4376602"/>
              <a:gd name="connsiteX0" fmla="*/ 0 w 1921565"/>
              <a:gd name="connsiteY0" fmla="*/ 3405808 h 4380862"/>
              <a:gd name="connsiteX1" fmla="*/ 132058 w 1921565"/>
              <a:gd name="connsiteY1" fmla="*/ 3764081 h 4380862"/>
              <a:gd name="connsiteX2" fmla="*/ 583095 w 1921565"/>
              <a:gd name="connsiteY2" fmla="*/ 4373217 h 4380862"/>
              <a:gd name="connsiteX3" fmla="*/ 1046922 w 1921565"/>
              <a:gd name="connsiteY3" fmla="*/ 3935895 h 4380862"/>
              <a:gd name="connsiteX4" fmla="*/ 1494223 w 1921565"/>
              <a:gd name="connsiteY4" fmla="*/ 2499312 h 4380862"/>
              <a:gd name="connsiteX5" fmla="*/ 1921565 w 1921565"/>
              <a:gd name="connsiteY5" fmla="*/ 0 h 4380862"/>
              <a:gd name="connsiteX0" fmla="*/ 0 w 1921565"/>
              <a:gd name="connsiteY0" fmla="*/ 3405808 h 4371981"/>
              <a:gd name="connsiteX1" fmla="*/ 132058 w 1921565"/>
              <a:gd name="connsiteY1" fmla="*/ 3764081 h 4371981"/>
              <a:gd name="connsiteX2" fmla="*/ 532803 w 1921565"/>
              <a:gd name="connsiteY2" fmla="*/ 4364073 h 4371981"/>
              <a:gd name="connsiteX3" fmla="*/ 1046922 w 1921565"/>
              <a:gd name="connsiteY3" fmla="*/ 3935895 h 4371981"/>
              <a:gd name="connsiteX4" fmla="*/ 1494223 w 1921565"/>
              <a:gd name="connsiteY4" fmla="*/ 2499312 h 4371981"/>
              <a:gd name="connsiteX5" fmla="*/ 1921565 w 1921565"/>
              <a:gd name="connsiteY5" fmla="*/ 0 h 4371981"/>
              <a:gd name="connsiteX0" fmla="*/ 0 w 1921565"/>
              <a:gd name="connsiteY0" fmla="*/ 3405808 h 4354275"/>
              <a:gd name="connsiteX1" fmla="*/ 132058 w 1921565"/>
              <a:gd name="connsiteY1" fmla="*/ 3764081 h 4354275"/>
              <a:gd name="connsiteX2" fmla="*/ 541947 w 1921565"/>
              <a:gd name="connsiteY2" fmla="*/ 4345785 h 4354275"/>
              <a:gd name="connsiteX3" fmla="*/ 1046922 w 1921565"/>
              <a:gd name="connsiteY3" fmla="*/ 3935895 h 4354275"/>
              <a:gd name="connsiteX4" fmla="*/ 1494223 w 1921565"/>
              <a:gd name="connsiteY4" fmla="*/ 2499312 h 4354275"/>
              <a:gd name="connsiteX5" fmla="*/ 1921565 w 1921565"/>
              <a:gd name="connsiteY5" fmla="*/ 0 h 4354275"/>
              <a:gd name="connsiteX0" fmla="*/ 0 w 1944425"/>
              <a:gd name="connsiteY0" fmla="*/ 3387520 h 4354275"/>
              <a:gd name="connsiteX1" fmla="*/ 154918 w 1944425"/>
              <a:gd name="connsiteY1" fmla="*/ 3764081 h 4354275"/>
              <a:gd name="connsiteX2" fmla="*/ 564807 w 1944425"/>
              <a:gd name="connsiteY2" fmla="*/ 4345785 h 4354275"/>
              <a:gd name="connsiteX3" fmla="*/ 1069782 w 1944425"/>
              <a:gd name="connsiteY3" fmla="*/ 3935895 h 4354275"/>
              <a:gd name="connsiteX4" fmla="*/ 1517083 w 1944425"/>
              <a:gd name="connsiteY4" fmla="*/ 2499312 h 4354275"/>
              <a:gd name="connsiteX5" fmla="*/ 1944425 w 1944425"/>
              <a:gd name="connsiteY5" fmla="*/ 0 h 4354275"/>
              <a:gd name="connsiteX0" fmla="*/ 0 w 1935281"/>
              <a:gd name="connsiteY0" fmla="*/ 3346372 h 4354275"/>
              <a:gd name="connsiteX1" fmla="*/ 145774 w 1935281"/>
              <a:gd name="connsiteY1" fmla="*/ 3764081 h 4354275"/>
              <a:gd name="connsiteX2" fmla="*/ 555663 w 1935281"/>
              <a:gd name="connsiteY2" fmla="*/ 4345785 h 4354275"/>
              <a:gd name="connsiteX3" fmla="*/ 1060638 w 1935281"/>
              <a:gd name="connsiteY3" fmla="*/ 3935895 h 4354275"/>
              <a:gd name="connsiteX4" fmla="*/ 1507939 w 1935281"/>
              <a:gd name="connsiteY4" fmla="*/ 2499312 h 4354275"/>
              <a:gd name="connsiteX5" fmla="*/ 1935281 w 1935281"/>
              <a:gd name="connsiteY5" fmla="*/ 0 h 4354275"/>
              <a:gd name="connsiteX0" fmla="*/ 0 w 1935281"/>
              <a:gd name="connsiteY0" fmla="*/ 3346372 h 4354275"/>
              <a:gd name="connsiteX1" fmla="*/ 145774 w 1935281"/>
              <a:gd name="connsiteY1" fmla="*/ 3764081 h 4354275"/>
              <a:gd name="connsiteX2" fmla="*/ 555663 w 1935281"/>
              <a:gd name="connsiteY2" fmla="*/ 4345785 h 4354275"/>
              <a:gd name="connsiteX3" fmla="*/ 1060638 w 1935281"/>
              <a:gd name="connsiteY3" fmla="*/ 3935895 h 4354275"/>
              <a:gd name="connsiteX4" fmla="*/ 1507939 w 1935281"/>
              <a:gd name="connsiteY4" fmla="*/ 2499312 h 4354275"/>
              <a:gd name="connsiteX5" fmla="*/ 1935281 w 1935281"/>
              <a:gd name="connsiteY5" fmla="*/ 0 h 4354275"/>
              <a:gd name="connsiteX0" fmla="*/ 0 w 1935281"/>
              <a:gd name="connsiteY0" fmla="*/ 3346372 h 4348506"/>
              <a:gd name="connsiteX1" fmla="*/ 141202 w 1935281"/>
              <a:gd name="connsiteY1" fmla="*/ 3796085 h 4348506"/>
              <a:gd name="connsiteX2" fmla="*/ 555663 w 1935281"/>
              <a:gd name="connsiteY2" fmla="*/ 4345785 h 4348506"/>
              <a:gd name="connsiteX3" fmla="*/ 1060638 w 1935281"/>
              <a:gd name="connsiteY3" fmla="*/ 3935895 h 4348506"/>
              <a:gd name="connsiteX4" fmla="*/ 1507939 w 1935281"/>
              <a:gd name="connsiteY4" fmla="*/ 2499312 h 4348506"/>
              <a:gd name="connsiteX5" fmla="*/ 1935281 w 1935281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62038"/>
              <a:gd name="connsiteX1" fmla="*/ 159490 w 1953569"/>
              <a:gd name="connsiteY1" fmla="*/ 3796085 h 4362038"/>
              <a:gd name="connsiteX2" fmla="*/ 596811 w 1953569"/>
              <a:gd name="connsiteY2" fmla="*/ 4359501 h 4362038"/>
              <a:gd name="connsiteX3" fmla="*/ 1078926 w 1953569"/>
              <a:gd name="connsiteY3" fmla="*/ 3935895 h 4362038"/>
              <a:gd name="connsiteX4" fmla="*/ 1526227 w 1953569"/>
              <a:gd name="connsiteY4" fmla="*/ 2499312 h 4362038"/>
              <a:gd name="connsiteX5" fmla="*/ 1953569 w 1953569"/>
              <a:gd name="connsiteY5" fmla="*/ 0 h 4362038"/>
              <a:gd name="connsiteX0" fmla="*/ 0 w 1953569"/>
              <a:gd name="connsiteY0" fmla="*/ 3314368 h 4362038"/>
              <a:gd name="connsiteX1" fmla="*/ 159490 w 1953569"/>
              <a:gd name="connsiteY1" fmla="*/ 3796085 h 4362038"/>
              <a:gd name="connsiteX2" fmla="*/ 596811 w 1953569"/>
              <a:gd name="connsiteY2" fmla="*/ 4359501 h 4362038"/>
              <a:gd name="connsiteX3" fmla="*/ 1078926 w 1953569"/>
              <a:gd name="connsiteY3" fmla="*/ 3935895 h 4362038"/>
              <a:gd name="connsiteX4" fmla="*/ 1526227 w 1953569"/>
              <a:gd name="connsiteY4" fmla="*/ 2499312 h 4362038"/>
              <a:gd name="connsiteX5" fmla="*/ 1953569 w 1953569"/>
              <a:gd name="connsiteY5" fmla="*/ 0 h 4362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3569" h="4362038">
                <a:moveTo>
                  <a:pt x="0" y="3314368"/>
                </a:moveTo>
                <a:cubicBezTo>
                  <a:pt x="65444" y="3547761"/>
                  <a:pt x="82882" y="3603608"/>
                  <a:pt x="159490" y="3796085"/>
                </a:cubicBezTo>
                <a:cubicBezTo>
                  <a:pt x="236098" y="3988562"/>
                  <a:pt x="443572" y="4336199"/>
                  <a:pt x="596811" y="4359501"/>
                </a:cubicBezTo>
                <a:cubicBezTo>
                  <a:pt x="750050" y="4382803"/>
                  <a:pt x="924023" y="4245927"/>
                  <a:pt x="1078926" y="3935895"/>
                </a:cubicBezTo>
                <a:cubicBezTo>
                  <a:pt x="1233829" y="3625863"/>
                  <a:pt x="1380453" y="3155295"/>
                  <a:pt x="1526227" y="2499312"/>
                </a:cubicBezTo>
                <a:cubicBezTo>
                  <a:pt x="1672001" y="1843329"/>
                  <a:pt x="1821047" y="957469"/>
                  <a:pt x="1953569" y="0"/>
                </a:cubicBezTo>
              </a:path>
            </a:pathLst>
          </a:custGeom>
          <a:noFill/>
          <a:ln w="1016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1894439" y="4654533"/>
            <a:ext cx="214233" cy="214233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1768509" y="5471450"/>
            <a:ext cx="482247" cy="563627"/>
            <a:chOff x="2540589" y="5303773"/>
            <a:chExt cx="482247" cy="563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angle 70"/>
                <p:cNvSpPr/>
                <p:nvPr/>
              </p:nvSpPr>
              <p:spPr>
                <a:xfrm>
                  <a:off x="2540589" y="5498068"/>
                  <a:ext cx="48224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1" name="Rectangle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589" y="5498068"/>
                  <a:ext cx="482247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6" name="Straight Connector 75"/>
            <p:cNvCxnSpPr/>
            <p:nvPr/>
          </p:nvCxnSpPr>
          <p:spPr>
            <a:xfrm>
              <a:off x="2760382" y="5303773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3830356" y="1143000"/>
                <a:ext cx="48226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356" y="1143000"/>
                <a:ext cx="48226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Rectangle 76"/>
          <p:cNvSpPr/>
          <p:nvPr/>
        </p:nvSpPr>
        <p:spPr>
          <a:xfrm>
            <a:off x="5105400" y="1181612"/>
            <a:ext cx="3499148" cy="369332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3810000" y="1600200"/>
                <a:ext cx="4769126" cy="746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+2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3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600200"/>
                <a:ext cx="4769126" cy="7461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Group 87"/>
          <p:cNvGrpSpPr/>
          <p:nvPr/>
        </p:nvGrpSpPr>
        <p:grpSpPr>
          <a:xfrm>
            <a:off x="5544276" y="1774354"/>
            <a:ext cx="482248" cy="369332"/>
            <a:chOff x="6004727" y="2221468"/>
            <a:chExt cx="482248" cy="369332"/>
          </a:xfrm>
        </p:grpSpPr>
        <p:sp>
          <p:nvSpPr>
            <p:cNvPr id="87" name="Rectangle 86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Rectangle 85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6" name="Rectangle 8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9" name="Group 88"/>
          <p:cNvGrpSpPr/>
          <p:nvPr/>
        </p:nvGrpSpPr>
        <p:grpSpPr>
          <a:xfrm>
            <a:off x="4171460" y="2044809"/>
            <a:ext cx="482248" cy="369332"/>
            <a:chOff x="6004727" y="2221468"/>
            <a:chExt cx="482248" cy="369332"/>
          </a:xfrm>
        </p:grpSpPr>
        <p:sp>
          <p:nvSpPr>
            <p:cNvPr id="90" name="Rectangle 89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Rectangle 90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1" name="Rectangle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3810000" y="2419865"/>
                <a:ext cx="4769126" cy="746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+2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+3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419865"/>
                <a:ext cx="4769126" cy="74616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5" name="Group 94"/>
          <p:cNvGrpSpPr/>
          <p:nvPr/>
        </p:nvGrpSpPr>
        <p:grpSpPr>
          <a:xfrm>
            <a:off x="7010400" y="1774354"/>
            <a:ext cx="482248" cy="369332"/>
            <a:chOff x="6004727" y="2221468"/>
            <a:chExt cx="482248" cy="369332"/>
          </a:xfrm>
        </p:grpSpPr>
        <p:sp>
          <p:nvSpPr>
            <p:cNvPr id="96" name="Rectangle 95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Rectangle 96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7" name="Rectangle 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/>
              <p:cNvSpPr txBox="1"/>
              <p:nvPr/>
            </p:nvSpPr>
            <p:spPr>
              <a:xfrm>
                <a:off x="3830356" y="3166031"/>
                <a:ext cx="3716595" cy="754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=2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+3∙2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8" name="TextBox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356" y="3166031"/>
                <a:ext cx="3716595" cy="75482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9" name="Group 98"/>
          <p:cNvGrpSpPr/>
          <p:nvPr/>
        </p:nvGrpSpPr>
        <p:grpSpPr>
          <a:xfrm>
            <a:off x="4306956" y="3655358"/>
            <a:ext cx="482248" cy="369332"/>
            <a:chOff x="6004727" y="2221468"/>
            <a:chExt cx="482248" cy="369332"/>
          </a:xfrm>
        </p:grpSpPr>
        <p:sp>
          <p:nvSpPr>
            <p:cNvPr id="100" name="Rectangle 99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1" name="Rectangle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2" name="Group 101"/>
          <p:cNvGrpSpPr/>
          <p:nvPr/>
        </p:nvGrpSpPr>
        <p:grpSpPr>
          <a:xfrm>
            <a:off x="6101526" y="3358232"/>
            <a:ext cx="482248" cy="369332"/>
            <a:chOff x="6004727" y="2221468"/>
            <a:chExt cx="482248" cy="369332"/>
          </a:xfrm>
        </p:grpSpPr>
        <p:sp>
          <p:nvSpPr>
            <p:cNvPr id="103" name="Rectangle 102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Rectangle 103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4" name="Rectangle 10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5" name="Rectangle 104"/>
          <p:cNvSpPr/>
          <p:nvPr/>
        </p:nvSpPr>
        <p:spPr>
          <a:xfrm>
            <a:off x="5201538" y="3253408"/>
            <a:ext cx="3827490" cy="566407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3823729" y="3999988"/>
                <a:ext cx="3716595" cy="754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=2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+3∙2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729" y="3999988"/>
                <a:ext cx="3716595" cy="75482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3809213" y="4800600"/>
                <a:ext cx="4180183" cy="754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=3∙2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powers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of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9213" y="4800600"/>
                <a:ext cx="4180183" cy="75482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8" name="Group 107"/>
          <p:cNvGrpSpPr/>
          <p:nvPr/>
        </p:nvGrpSpPr>
        <p:grpSpPr>
          <a:xfrm>
            <a:off x="4300173" y="5309834"/>
            <a:ext cx="482248" cy="369332"/>
            <a:chOff x="6004727" y="2221468"/>
            <a:chExt cx="482248" cy="369332"/>
          </a:xfrm>
        </p:grpSpPr>
        <p:sp>
          <p:nvSpPr>
            <p:cNvPr id="109" name="Rectangle 108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1" name="Group 110"/>
          <p:cNvGrpSpPr/>
          <p:nvPr/>
        </p:nvGrpSpPr>
        <p:grpSpPr>
          <a:xfrm>
            <a:off x="6756752" y="4987726"/>
            <a:ext cx="482248" cy="369332"/>
            <a:chOff x="6004727" y="2221468"/>
            <a:chExt cx="482248" cy="369332"/>
          </a:xfrm>
        </p:grpSpPr>
        <p:sp>
          <p:nvSpPr>
            <p:cNvPr id="112" name="Rectangle 111"/>
            <p:cNvSpPr/>
            <p:nvPr/>
          </p:nvSpPr>
          <p:spPr>
            <a:xfrm>
              <a:off x="6115889" y="2268692"/>
              <a:ext cx="251659" cy="322108"/>
            </a:xfrm>
            <a:prstGeom prst="rect">
              <a:avLst/>
            </a:prstGeom>
            <a:gradFill>
              <a:gsLst>
                <a:gs pos="0">
                  <a:schemeClr val="bg2"/>
                </a:gs>
                <a:gs pos="100000">
                  <a:srgbClr val="0070C0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/>
                <p:cNvSpPr/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3" name="Rectangle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4727" y="2221468"/>
                  <a:ext cx="482248" cy="369332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4" name="Rectangle 113"/>
          <p:cNvSpPr/>
          <p:nvPr/>
        </p:nvSpPr>
        <p:spPr>
          <a:xfrm>
            <a:off x="5512904" y="4845837"/>
            <a:ext cx="2945296" cy="566407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5689075" y="5679166"/>
                <a:ext cx="1702325" cy="793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!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075" y="5679166"/>
                <a:ext cx="1702325" cy="79342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Rectangle 91"/>
          <p:cNvSpPr/>
          <p:nvPr/>
        </p:nvSpPr>
        <p:spPr>
          <a:xfrm>
            <a:off x="4953000" y="1676400"/>
            <a:ext cx="3827490" cy="566407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584666" y="659672"/>
            <a:ext cx="407484" cy="369332"/>
            <a:chOff x="3584666" y="659672"/>
            <a:chExt cx="407484" cy="369332"/>
          </a:xfrm>
        </p:grpSpPr>
        <p:sp>
          <p:nvSpPr>
            <p:cNvPr id="4" name="Rectangle 3"/>
            <p:cNvSpPr/>
            <p:nvPr/>
          </p:nvSpPr>
          <p:spPr>
            <a:xfrm>
              <a:off x="3657600" y="762000"/>
              <a:ext cx="257779" cy="228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3584666" y="659672"/>
                  <a:ext cx="4074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4666" y="659672"/>
                  <a:ext cx="407484" cy="369332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3" name="Rectangle 72"/>
          <p:cNvSpPr/>
          <p:nvPr/>
        </p:nvSpPr>
        <p:spPr>
          <a:xfrm>
            <a:off x="8419008" y="761999"/>
            <a:ext cx="546880" cy="277499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Constructing power series representations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8471079" y="57468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3475577" y="57468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224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"/>
                            </p:stCondLst>
                            <p:childTnLst>
                              <p:par>
                                <p:cTn id="36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"/>
                            </p:stCondLst>
                            <p:childTnLst>
                              <p:par>
                                <p:cTn id="40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"/>
                            </p:stCondLst>
                            <p:childTnLst>
                              <p:par>
                                <p:cTn id="44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00"/>
                            </p:stCondLst>
                            <p:childTnLst>
                              <p:par>
                                <p:cTn id="48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xit" presetSubtype="8" repeatCount="6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"/>
                            </p:stCondLst>
                            <p:childTnLst>
                              <p:par>
                                <p:cTn id="86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"/>
                            </p:stCondLst>
                            <p:childTnLst>
                              <p:par>
                                <p:cTn id="90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00"/>
                            </p:stCondLst>
                            <p:childTnLst>
                              <p:par>
                                <p:cTn id="94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00"/>
                            </p:stCondLst>
                            <p:childTnLst>
                              <p:par>
                                <p:cTn id="98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400"/>
                            </p:stCondLst>
                            <p:childTnLst>
                              <p:par>
                                <p:cTn id="102" presetID="22" presetClass="exit" presetSubtype="8" repeatCount="6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3" dur="2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2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"/>
                            </p:stCondLst>
                            <p:childTnLst>
                              <p:par>
                                <p:cTn id="125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2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800"/>
                            </p:stCondLst>
                            <p:childTnLst>
                              <p:par>
                                <p:cTn id="129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3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00"/>
                            </p:stCondLst>
                            <p:childTnLst>
                              <p:par>
                                <p:cTn id="13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600"/>
                            </p:stCondLst>
                            <p:childTnLst>
                              <p:par>
                                <p:cTn id="141" presetID="22" presetClass="exit" presetSubtype="8" repeatCount="6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2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xit" presetSubtype="8" repeatCount="6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1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" presetClass="entr" presetSubtype="32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7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6" presetClass="entr" presetSubtype="32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0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50"/>
                            </p:stCondLst>
                            <p:childTnLst>
                              <p:par>
                                <p:cTn id="1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2" presetClass="exit" presetSubtype="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2" presetClass="exit" presetSubtype="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2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7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00"/>
                            </p:stCondLst>
                            <p:childTnLst>
                              <p:par>
                                <p:cTn id="27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2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6" grpId="0" animBg="1"/>
      <p:bldP spid="117" grpId="0" animBg="1"/>
      <p:bldP spid="118" grpId="0" animBg="1"/>
      <p:bldP spid="119" grpId="0" animBg="1"/>
      <p:bldP spid="25" grpId="0" animBg="1"/>
      <p:bldP spid="59" grpId="0" animBg="1"/>
      <p:bldP spid="66" grpId="0" animBg="1"/>
      <p:bldP spid="80" grpId="0"/>
      <p:bldP spid="77" grpId="0" animBg="1"/>
      <p:bldP spid="82" grpId="0"/>
      <p:bldP spid="93" grpId="0"/>
      <p:bldP spid="98" grpId="0"/>
      <p:bldP spid="105" grpId="0" animBg="1"/>
      <p:bldP spid="106" grpId="0"/>
      <p:bldP spid="107" grpId="0"/>
      <p:bldP spid="114" grpId="0" animBg="1"/>
      <p:bldP spid="115" grpId="0"/>
      <p:bldP spid="92" grpId="0" animBg="1"/>
      <p:bldP spid="73" grpId="0" animBg="1"/>
      <p:bldP spid="74" grpId="0" animBg="1"/>
      <p:bldP spid="74" grpId="1" animBg="1"/>
      <p:bldP spid="75" grpId="0" animBg="1"/>
      <p:bldP spid="7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76200" y="1082077"/>
            <a:ext cx="980520" cy="5325060"/>
            <a:chOff x="612639" y="1963115"/>
            <a:chExt cx="980520" cy="4387477"/>
          </a:xfrm>
        </p:grpSpPr>
        <p:cxnSp>
          <p:nvCxnSpPr>
            <p:cNvPr id="49" name="Straight Arrow Connector 48"/>
            <p:cNvCxnSpPr/>
            <p:nvPr/>
          </p:nvCxnSpPr>
          <p:spPr>
            <a:xfrm flipV="1">
              <a:off x="1086679" y="2332448"/>
              <a:ext cx="0" cy="4018144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612639" y="1963115"/>
                  <a:ext cx="98052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639" y="1963115"/>
                  <a:ext cx="980520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231939" y="5425477"/>
            <a:ext cx="3796581" cy="564414"/>
            <a:chOff x="1297642" y="5029200"/>
            <a:chExt cx="1792080" cy="5644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2830708" y="5029200"/>
                  <a:ext cx="25901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30708" y="5029200"/>
                  <a:ext cx="25901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Arrow Connector 45"/>
            <p:cNvCxnSpPr/>
            <p:nvPr/>
          </p:nvCxnSpPr>
          <p:spPr>
            <a:xfrm>
              <a:off x="1342915" y="5213866"/>
              <a:ext cx="1531003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297642" y="5224282"/>
              <a:ext cx="4972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</a:rPr>
                <a:t>0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Constructing power series representations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48000" y="685800"/>
                <a:ext cx="59570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3399"/>
                              </a:solidFill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FF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C66FF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685800"/>
                <a:ext cx="595708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reeform 24"/>
          <p:cNvSpPr/>
          <p:nvPr/>
        </p:nvSpPr>
        <p:spPr>
          <a:xfrm>
            <a:off x="327851" y="1302355"/>
            <a:ext cx="3114261" cy="3884596"/>
          </a:xfrm>
          <a:custGeom>
            <a:avLst/>
            <a:gdLst>
              <a:gd name="connsiteX0" fmla="*/ 0 w 3776869"/>
              <a:gd name="connsiteY0" fmla="*/ 2315652 h 3514784"/>
              <a:gd name="connsiteX1" fmla="*/ 662608 w 3776869"/>
              <a:gd name="connsiteY1" fmla="*/ 1149461 h 3514784"/>
              <a:gd name="connsiteX2" fmla="*/ 1802295 w 3776869"/>
              <a:gd name="connsiteY2" fmla="*/ 3508348 h 3514784"/>
              <a:gd name="connsiteX3" fmla="*/ 3180521 w 3776869"/>
              <a:gd name="connsiteY3" fmla="*/ 288070 h 3514784"/>
              <a:gd name="connsiteX4" fmla="*/ 3776869 w 3776869"/>
              <a:gd name="connsiteY4" fmla="*/ 155548 h 3514784"/>
              <a:gd name="connsiteX0" fmla="*/ 0 w 3776869"/>
              <a:gd name="connsiteY0" fmla="*/ 2315652 h 3661830"/>
              <a:gd name="connsiteX1" fmla="*/ 662608 w 3776869"/>
              <a:gd name="connsiteY1" fmla="*/ 1149461 h 3661830"/>
              <a:gd name="connsiteX2" fmla="*/ 1802295 w 3776869"/>
              <a:gd name="connsiteY2" fmla="*/ 3508348 h 3661830"/>
              <a:gd name="connsiteX3" fmla="*/ 3180521 w 3776869"/>
              <a:gd name="connsiteY3" fmla="*/ 288070 h 3661830"/>
              <a:gd name="connsiteX4" fmla="*/ 3776869 w 3776869"/>
              <a:gd name="connsiteY4" fmla="*/ 155548 h 3661830"/>
              <a:gd name="connsiteX0" fmla="*/ 0 w 3776869"/>
              <a:gd name="connsiteY0" fmla="*/ 2317567 h 3689312"/>
              <a:gd name="connsiteX1" fmla="*/ 662608 w 3776869"/>
              <a:gd name="connsiteY1" fmla="*/ 1151376 h 3689312"/>
              <a:gd name="connsiteX2" fmla="*/ 2093842 w 3776869"/>
              <a:gd name="connsiteY2" fmla="*/ 3536768 h 3689312"/>
              <a:gd name="connsiteX3" fmla="*/ 3180521 w 3776869"/>
              <a:gd name="connsiteY3" fmla="*/ 289985 h 3689312"/>
              <a:gd name="connsiteX4" fmla="*/ 3776869 w 3776869"/>
              <a:gd name="connsiteY4" fmla="*/ 157463 h 3689312"/>
              <a:gd name="connsiteX0" fmla="*/ 0 w 3776869"/>
              <a:gd name="connsiteY0" fmla="*/ 2491629 h 3720949"/>
              <a:gd name="connsiteX1" fmla="*/ 662608 w 3776869"/>
              <a:gd name="connsiteY1" fmla="*/ 1325438 h 3720949"/>
              <a:gd name="connsiteX2" fmla="*/ 2093842 w 3776869"/>
              <a:gd name="connsiteY2" fmla="*/ 3710830 h 3720949"/>
              <a:gd name="connsiteX3" fmla="*/ 2835965 w 3776869"/>
              <a:gd name="connsiteY3" fmla="*/ 225508 h 3720949"/>
              <a:gd name="connsiteX4" fmla="*/ 3776869 w 3776869"/>
              <a:gd name="connsiteY4" fmla="*/ 331525 h 3720949"/>
              <a:gd name="connsiteX0" fmla="*/ 0 w 3776869"/>
              <a:gd name="connsiteY0" fmla="*/ 2491629 h 3834121"/>
              <a:gd name="connsiteX1" fmla="*/ 662608 w 3776869"/>
              <a:gd name="connsiteY1" fmla="*/ 1325438 h 3834121"/>
              <a:gd name="connsiteX2" fmla="*/ 2093842 w 3776869"/>
              <a:gd name="connsiteY2" fmla="*/ 3710830 h 3834121"/>
              <a:gd name="connsiteX3" fmla="*/ 2835965 w 3776869"/>
              <a:gd name="connsiteY3" fmla="*/ 225508 h 3834121"/>
              <a:gd name="connsiteX4" fmla="*/ 3776869 w 3776869"/>
              <a:gd name="connsiteY4" fmla="*/ 331525 h 3834121"/>
              <a:gd name="connsiteX0" fmla="*/ 0 w 3670852"/>
              <a:gd name="connsiteY0" fmla="*/ 2942203 h 3831608"/>
              <a:gd name="connsiteX1" fmla="*/ 556591 w 3670852"/>
              <a:gd name="connsiteY1" fmla="*/ 1325438 h 3831608"/>
              <a:gd name="connsiteX2" fmla="*/ 1987825 w 3670852"/>
              <a:gd name="connsiteY2" fmla="*/ 3710830 h 3831608"/>
              <a:gd name="connsiteX3" fmla="*/ 2729948 w 3670852"/>
              <a:gd name="connsiteY3" fmla="*/ 225508 h 3831608"/>
              <a:gd name="connsiteX4" fmla="*/ 3670852 w 3670852"/>
              <a:gd name="connsiteY4" fmla="*/ 331525 h 3831608"/>
              <a:gd name="connsiteX0" fmla="*/ 0 w 3670852"/>
              <a:gd name="connsiteY0" fmla="*/ 2939288 h 3790089"/>
              <a:gd name="connsiteX1" fmla="*/ 556591 w 3670852"/>
              <a:gd name="connsiteY1" fmla="*/ 1322523 h 3790089"/>
              <a:gd name="connsiteX2" fmla="*/ 2120347 w 3670852"/>
              <a:gd name="connsiteY2" fmla="*/ 3668158 h 3790089"/>
              <a:gd name="connsiteX3" fmla="*/ 2729948 w 3670852"/>
              <a:gd name="connsiteY3" fmla="*/ 222593 h 3790089"/>
              <a:gd name="connsiteX4" fmla="*/ 3670852 w 3670852"/>
              <a:gd name="connsiteY4" fmla="*/ 328610 h 3790089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775135"/>
              <a:gd name="connsiteX1" fmla="*/ 556591 w 3670852"/>
              <a:gd name="connsiteY1" fmla="*/ 1291465 h 3775135"/>
              <a:gd name="connsiteX2" fmla="*/ 2120347 w 3670852"/>
              <a:gd name="connsiteY2" fmla="*/ 3637100 h 3775135"/>
              <a:gd name="connsiteX3" fmla="*/ 2915478 w 3670852"/>
              <a:gd name="connsiteY3" fmla="*/ 231291 h 3775135"/>
              <a:gd name="connsiteX4" fmla="*/ 3670852 w 3670852"/>
              <a:gd name="connsiteY4" fmla="*/ 297552 h 3775135"/>
              <a:gd name="connsiteX0" fmla="*/ 0 w 3670852"/>
              <a:gd name="connsiteY0" fmla="*/ 2908230 h 3873823"/>
              <a:gd name="connsiteX1" fmla="*/ 556591 w 3670852"/>
              <a:gd name="connsiteY1" fmla="*/ 1291465 h 3873823"/>
              <a:gd name="connsiteX2" fmla="*/ 2120347 w 3670852"/>
              <a:gd name="connsiteY2" fmla="*/ 3637100 h 3873823"/>
              <a:gd name="connsiteX3" fmla="*/ 2915478 w 3670852"/>
              <a:gd name="connsiteY3" fmla="*/ 231291 h 3873823"/>
              <a:gd name="connsiteX4" fmla="*/ 3670852 w 3670852"/>
              <a:gd name="connsiteY4" fmla="*/ 297552 h 3873823"/>
              <a:gd name="connsiteX0" fmla="*/ 0 w 3498574"/>
              <a:gd name="connsiteY0" fmla="*/ 2192613 h 3880404"/>
              <a:gd name="connsiteX1" fmla="*/ 384313 w 3498574"/>
              <a:gd name="connsiteY1" fmla="*/ 1291465 h 3880404"/>
              <a:gd name="connsiteX2" fmla="*/ 1948069 w 3498574"/>
              <a:gd name="connsiteY2" fmla="*/ 3637100 h 3880404"/>
              <a:gd name="connsiteX3" fmla="*/ 2743200 w 3498574"/>
              <a:gd name="connsiteY3" fmla="*/ 231291 h 3880404"/>
              <a:gd name="connsiteX4" fmla="*/ 3498574 w 3498574"/>
              <a:gd name="connsiteY4" fmla="*/ 297552 h 3880404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78542"/>
              <a:gd name="connsiteX1" fmla="*/ 344556 w 3458817"/>
              <a:gd name="connsiteY1" fmla="*/ 1291465 h 3878542"/>
              <a:gd name="connsiteX2" fmla="*/ 1908312 w 3458817"/>
              <a:gd name="connsiteY2" fmla="*/ 3637100 h 3878542"/>
              <a:gd name="connsiteX3" fmla="*/ 2703443 w 3458817"/>
              <a:gd name="connsiteY3" fmla="*/ 231291 h 3878542"/>
              <a:gd name="connsiteX4" fmla="*/ 3458817 w 3458817"/>
              <a:gd name="connsiteY4" fmla="*/ 297552 h 3878542"/>
              <a:gd name="connsiteX0" fmla="*/ 0 w 3458817"/>
              <a:gd name="connsiteY0" fmla="*/ 1675778 h 3884596"/>
              <a:gd name="connsiteX1" fmla="*/ 344556 w 3458817"/>
              <a:gd name="connsiteY1" fmla="*/ 1291465 h 3884596"/>
              <a:gd name="connsiteX2" fmla="*/ 1908312 w 3458817"/>
              <a:gd name="connsiteY2" fmla="*/ 3637100 h 3884596"/>
              <a:gd name="connsiteX3" fmla="*/ 2703443 w 3458817"/>
              <a:gd name="connsiteY3" fmla="*/ 231291 h 3884596"/>
              <a:gd name="connsiteX4" fmla="*/ 3458817 w 3458817"/>
              <a:gd name="connsiteY4" fmla="*/ 297552 h 3884596"/>
              <a:gd name="connsiteX0" fmla="*/ 0 w 3114261"/>
              <a:gd name="connsiteY0" fmla="*/ 1291465 h 3884596"/>
              <a:gd name="connsiteX1" fmla="*/ 1563756 w 3114261"/>
              <a:gd name="connsiteY1" fmla="*/ 3637100 h 3884596"/>
              <a:gd name="connsiteX2" fmla="*/ 2358887 w 3114261"/>
              <a:gd name="connsiteY2" fmla="*/ 231291 h 3884596"/>
              <a:gd name="connsiteX3" fmla="*/ 3114261 w 3114261"/>
              <a:gd name="connsiteY3" fmla="*/ 297552 h 3884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14261" h="3884596">
                <a:moveTo>
                  <a:pt x="0" y="1291465"/>
                </a:moveTo>
                <a:cubicBezTo>
                  <a:pt x="437321" y="1605100"/>
                  <a:pt x="786295" y="4781205"/>
                  <a:pt x="1563756" y="3637100"/>
                </a:cubicBezTo>
                <a:cubicBezTo>
                  <a:pt x="2341217" y="2492995"/>
                  <a:pt x="2100470" y="787882"/>
                  <a:pt x="2358887" y="231291"/>
                </a:cubicBezTo>
                <a:cubicBezTo>
                  <a:pt x="2617305" y="-325300"/>
                  <a:pt x="3114261" y="297552"/>
                  <a:pt x="3114261" y="297552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965189" y="4747265"/>
            <a:ext cx="2072731" cy="0"/>
          </a:xfrm>
          <a:prstGeom prst="line">
            <a:avLst/>
          </a:prstGeom>
          <a:ln w="762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093617" y="2584254"/>
            <a:ext cx="1939100" cy="4108467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reeform 58"/>
          <p:cNvSpPr/>
          <p:nvPr/>
        </p:nvSpPr>
        <p:spPr>
          <a:xfrm>
            <a:off x="931951" y="842791"/>
            <a:ext cx="1953569" cy="4362038"/>
          </a:xfrm>
          <a:custGeom>
            <a:avLst/>
            <a:gdLst>
              <a:gd name="connsiteX0" fmla="*/ 0 w 1921565"/>
              <a:gd name="connsiteY0" fmla="*/ 3405808 h 4376856"/>
              <a:gd name="connsiteX1" fmla="*/ 145774 w 1921565"/>
              <a:gd name="connsiteY1" fmla="*/ 3750365 h 4376856"/>
              <a:gd name="connsiteX2" fmla="*/ 583095 w 1921565"/>
              <a:gd name="connsiteY2" fmla="*/ 4373217 h 4376856"/>
              <a:gd name="connsiteX3" fmla="*/ 1046922 w 1921565"/>
              <a:gd name="connsiteY3" fmla="*/ 3935895 h 4376856"/>
              <a:gd name="connsiteX4" fmla="*/ 1510748 w 1921565"/>
              <a:gd name="connsiteY4" fmla="*/ 2570921 h 4376856"/>
              <a:gd name="connsiteX5" fmla="*/ 1921565 w 1921565"/>
              <a:gd name="connsiteY5" fmla="*/ 0 h 4376856"/>
              <a:gd name="connsiteX0" fmla="*/ 0 w 1921565"/>
              <a:gd name="connsiteY0" fmla="*/ 3405808 h 4377072"/>
              <a:gd name="connsiteX1" fmla="*/ 145774 w 1921565"/>
              <a:gd name="connsiteY1" fmla="*/ 3750365 h 4377072"/>
              <a:gd name="connsiteX2" fmla="*/ 583095 w 1921565"/>
              <a:gd name="connsiteY2" fmla="*/ 4373217 h 4377072"/>
              <a:gd name="connsiteX3" fmla="*/ 1046922 w 1921565"/>
              <a:gd name="connsiteY3" fmla="*/ 3935895 h 4377072"/>
              <a:gd name="connsiteX4" fmla="*/ 1494223 w 1921565"/>
              <a:gd name="connsiteY4" fmla="*/ 2499312 h 4377072"/>
              <a:gd name="connsiteX5" fmla="*/ 1921565 w 1921565"/>
              <a:gd name="connsiteY5" fmla="*/ 0 h 4377072"/>
              <a:gd name="connsiteX0" fmla="*/ 0 w 1921565"/>
              <a:gd name="connsiteY0" fmla="*/ 3405808 h 4376602"/>
              <a:gd name="connsiteX1" fmla="*/ 132058 w 1921565"/>
              <a:gd name="connsiteY1" fmla="*/ 3764081 h 4376602"/>
              <a:gd name="connsiteX2" fmla="*/ 583095 w 1921565"/>
              <a:gd name="connsiteY2" fmla="*/ 4373217 h 4376602"/>
              <a:gd name="connsiteX3" fmla="*/ 1046922 w 1921565"/>
              <a:gd name="connsiteY3" fmla="*/ 3935895 h 4376602"/>
              <a:gd name="connsiteX4" fmla="*/ 1494223 w 1921565"/>
              <a:gd name="connsiteY4" fmla="*/ 2499312 h 4376602"/>
              <a:gd name="connsiteX5" fmla="*/ 1921565 w 1921565"/>
              <a:gd name="connsiteY5" fmla="*/ 0 h 4376602"/>
              <a:gd name="connsiteX0" fmla="*/ 0 w 1921565"/>
              <a:gd name="connsiteY0" fmla="*/ 3405808 h 4376602"/>
              <a:gd name="connsiteX1" fmla="*/ 132058 w 1921565"/>
              <a:gd name="connsiteY1" fmla="*/ 3764081 h 4376602"/>
              <a:gd name="connsiteX2" fmla="*/ 583095 w 1921565"/>
              <a:gd name="connsiteY2" fmla="*/ 4373217 h 4376602"/>
              <a:gd name="connsiteX3" fmla="*/ 1046922 w 1921565"/>
              <a:gd name="connsiteY3" fmla="*/ 3935895 h 4376602"/>
              <a:gd name="connsiteX4" fmla="*/ 1494223 w 1921565"/>
              <a:gd name="connsiteY4" fmla="*/ 2499312 h 4376602"/>
              <a:gd name="connsiteX5" fmla="*/ 1921565 w 1921565"/>
              <a:gd name="connsiteY5" fmla="*/ 0 h 4376602"/>
              <a:gd name="connsiteX0" fmla="*/ 0 w 1921565"/>
              <a:gd name="connsiteY0" fmla="*/ 3405808 h 4380862"/>
              <a:gd name="connsiteX1" fmla="*/ 132058 w 1921565"/>
              <a:gd name="connsiteY1" fmla="*/ 3764081 h 4380862"/>
              <a:gd name="connsiteX2" fmla="*/ 583095 w 1921565"/>
              <a:gd name="connsiteY2" fmla="*/ 4373217 h 4380862"/>
              <a:gd name="connsiteX3" fmla="*/ 1046922 w 1921565"/>
              <a:gd name="connsiteY3" fmla="*/ 3935895 h 4380862"/>
              <a:gd name="connsiteX4" fmla="*/ 1494223 w 1921565"/>
              <a:gd name="connsiteY4" fmla="*/ 2499312 h 4380862"/>
              <a:gd name="connsiteX5" fmla="*/ 1921565 w 1921565"/>
              <a:gd name="connsiteY5" fmla="*/ 0 h 4380862"/>
              <a:gd name="connsiteX0" fmla="*/ 0 w 1921565"/>
              <a:gd name="connsiteY0" fmla="*/ 3405808 h 4371981"/>
              <a:gd name="connsiteX1" fmla="*/ 132058 w 1921565"/>
              <a:gd name="connsiteY1" fmla="*/ 3764081 h 4371981"/>
              <a:gd name="connsiteX2" fmla="*/ 532803 w 1921565"/>
              <a:gd name="connsiteY2" fmla="*/ 4364073 h 4371981"/>
              <a:gd name="connsiteX3" fmla="*/ 1046922 w 1921565"/>
              <a:gd name="connsiteY3" fmla="*/ 3935895 h 4371981"/>
              <a:gd name="connsiteX4" fmla="*/ 1494223 w 1921565"/>
              <a:gd name="connsiteY4" fmla="*/ 2499312 h 4371981"/>
              <a:gd name="connsiteX5" fmla="*/ 1921565 w 1921565"/>
              <a:gd name="connsiteY5" fmla="*/ 0 h 4371981"/>
              <a:gd name="connsiteX0" fmla="*/ 0 w 1921565"/>
              <a:gd name="connsiteY0" fmla="*/ 3405808 h 4354275"/>
              <a:gd name="connsiteX1" fmla="*/ 132058 w 1921565"/>
              <a:gd name="connsiteY1" fmla="*/ 3764081 h 4354275"/>
              <a:gd name="connsiteX2" fmla="*/ 541947 w 1921565"/>
              <a:gd name="connsiteY2" fmla="*/ 4345785 h 4354275"/>
              <a:gd name="connsiteX3" fmla="*/ 1046922 w 1921565"/>
              <a:gd name="connsiteY3" fmla="*/ 3935895 h 4354275"/>
              <a:gd name="connsiteX4" fmla="*/ 1494223 w 1921565"/>
              <a:gd name="connsiteY4" fmla="*/ 2499312 h 4354275"/>
              <a:gd name="connsiteX5" fmla="*/ 1921565 w 1921565"/>
              <a:gd name="connsiteY5" fmla="*/ 0 h 4354275"/>
              <a:gd name="connsiteX0" fmla="*/ 0 w 1944425"/>
              <a:gd name="connsiteY0" fmla="*/ 3387520 h 4354275"/>
              <a:gd name="connsiteX1" fmla="*/ 154918 w 1944425"/>
              <a:gd name="connsiteY1" fmla="*/ 3764081 h 4354275"/>
              <a:gd name="connsiteX2" fmla="*/ 564807 w 1944425"/>
              <a:gd name="connsiteY2" fmla="*/ 4345785 h 4354275"/>
              <a:gd name="connsiteX3" fmla="*/ 1069782 w 1944425"/>
              <a:gd name="connsiteY3" fmla="*/ 3935895 h 4354275"/>
              <a:gd name="connsiteX4" fmla="*/ 1517083 w 1944425"/>
              <a:gd name="connsiteY4" fmla="*/ 2499312 h 4354275"/>
              <a:gd name="connsiteX5" fmla="*/ 1944425 w 1944425"/>
              <a:gd name="connsiteY5" fmla="*/ 0 h 4354275"/>
              <a:gd name="connsiteX0" fmla="*/ 0 w 1935281"/>
              <a:gd name="connsiteY0" fmla="*/ 3346372 h 4354275"/>
              <a:gd name="connsiteX1" fmla="*/ 145774 w 1935281"/>
              <a:gd name="connsiteY1" fmla="*/ 3764081 h 4354275"/>
              <a:gd name="connsiteX2" fmla="*/ 555663 w 1935281"/>
              <a:gd name="connsiteY2" fmla="*/ 4345785 h 4354275"/>
              <a:gd name="connsiteX3" fmla="*/ 1060638 w 1935281"/>
              <a:gd name="connsiteY3" fmla="*/ 3935895 h 4354275"/>
              <a:gd name="connsiteX4" fmla="*/ 1507939 w 1935281"/>
              <a:gd name="connsiteY4" fmla="*/ 2499312 h 4354275"/>
              <a:gd name="connsiteX5" fmla="*/ 1935281 w 1935281"/>
              <a:gd name="connsiteY5" fmla="*/ 0 h 4354275"/>
              <a:gd name="connsiteX0" fmla="*/ 0 w 1935281"/>
              <a:gd name="connsiteY0" fmla="*/ 3346372 h 4354275"/>
              <a:gd name="connsiteX1" fmla="*/ 145774 w 1935281"/>
              <a:gd name="connsiteY1" fmla="*/ 3764081 h 4354275"/>
              <a:gd name="connsiteX2" fmla="*/ 555663 w 1935281"/>
              <a:gd name="connsiteY2" fmla="*/ 4345785 h 4354275"/>
              <a:gd name="connsiteX3" fmla="*/ 1060638 w 1935281"/>
              <a:gd name="connsiteY3" fmla="*/ 3935895 h 4354275"/>
              <a:gd name="connsiteX4" fmla="*/ 1507939 w 1935281"/>
              <a:gd name="connsiteY4" fmla="*/ 2499312 h 4354275"/>
              <a:gd name="connsiteX5" fmla="*/ 1935281 w 1935281"/>
              <a:gd name="connsiteY5" fmla="*/ 0 h 4354275"/>
              <a:gd name="connsiteX0" fmla="*/ 0 w 1935281"/>
              <a:gd name="connsiteY0" fmla="*/ 3346372 h 4348506"/>
              <a:gd name="connsiteX1" fmla="*/ 141202 w 1935281"/>
              <a:gd name="connsiteY1" fmla="*/ 3796085 h 4348506"/>
              <a:gd name="connsiteX2" fmla="*/ 555663 w 1935281"/>
              <a:gd name="connsiteY2" fmla="*/ 4345785 h 4348506"/>
              <a:gd name="connsiteX3" fmla="*/ 1060638 w 1935281"/>
              <a:gd name="connsiteY3" fmla="*/ 3935895 h 4348506"/>
              <a:gd name="connsiteX4" fmla="*/ 1507939 w 1935281"/>
              <a:gd name="connsiteY4" fmla="*/ 2499312 h 4348506"/>
              <a:gd name="connsiteX5" fmla="*/ 1935281 w 1935281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62038"/>
              <a:gd name="connsiteX1" fmla="*/ 159490 w 1953569"/>
              <a:gd name="connsiteY1" fmla="*/ 3796085 h 4362038"/>
              <a:gd name="connsiteX2" fmla="*/ 596811 w 1953569"/>
              <a:gd name="connsiteY2" fmla="*/ 4359501 h 4362038"/>
              <a:gd name="connsiteX3" fmla="*/ 1078926 w 1953569"/>
              <a:gd name="connsiteY3" fmla="*/ 3935895 h 4362038"/>
              <a:gd name="connsiteX4" fmla="*/ 1526227 w 1953569"/>
              <a:gd name="connsiteY4" fmla="*/ 2499312 h 4362038"/>
              <a:gd name="connsiteX5" fmla="*/ 1953569 w 1953569"/>
              <a:gd name="connsiteY5" fmla="*/ 0 h 4362038"/>
              <a:gd name="connsiteX0" fmla="*/ 0 w 1953569"/>
              <a:gd name="connsiteY0" fmla="*/ 3314368 h 4362038"/>
              <a:gd name="connsiteX1" fmla="*/ 159490 w 1953569"/>
              <a:gd name="connsiteY1" fmla="*/ 3796085 h 4362038"/>
              <a:gd name="connsiteX2" fmla="*/ 596811 w 1953569"/>
              <a:gd name="connsiteY2" fmla="*/ 4359501 h 4362038"/>
              <a:gd name="connsiteX3" fmla="*/ 1078926 w 1953569"/>
              <a:gd name="connsiteY3" fmla="*/ 3935895 h 4362038"/>
              <a:gd name="connsiteX4" fmla="*/ 1526227 w 1953569"/>
              <a:gd name="connsiteY4" fmla="*/ 2499312 h 4362038"/>
              <a:gd name="connsiteX5" fmla="*/ 1953569 w 1953569"/>
              <a:gd name="connsiteY5" fmla="*/ 0 h 4362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3569" h="4362038">
                <a:moveTo>
                  <a:pt x="0" y="3314368"/>
                </a:moveTo>
                <a:cubicBezTo>
                  <a:pt x="65444" y="3547761"/>
                  <a:pt x="82882" y="3603608"/>
                  <a:pt x="159490" y="3796085"/>
                </a:cubicBezTo>
                <a:cubicBezTo>
                  <a:pt x="236098" y="3988562"/>
                  <a:pt x="443572" y="4336199"/>
                  <a:pt x="596811" y="4359501"/>
                </a:cubicBezTo>
                <a:cubicBezTo>
                  <a:pt x="750050" y="4382803"/>
                  <a:pt x="924023" y="4245927"/>
                  <a:pt x="1078926" y="3935895"/>
                </a:cubicBezTo>
                <a:cubicBezTo>
                  <a:pt x="1233829" y="3625863"/>
                  <a:pt x="1380453" y="3155295"/>
                  <a:pt x="1526227" y="2499312"/>
                </a:cubicBezTo>
                <a:cubicBezTo>
                  <a:pt x="1672001" y="1843329"/>
                  <a:pt x="1821047" y="957469"/>
                  <a:pt x="1953569" y="0"/>
                </a:cubicBezTo>
              </a:path>
            </a:pathLst>
          </a:custGeom>
          <a:noFill/>
          <a:ln w="1016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1894439" y="4654533"/>
            <a:ext cx="214233" cy="214233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1768509" y="5471450"/>
            <a:ext cx="482247" cy="563627"/>
            <a:chOff x="2540589" y="5303773"/>
            <a:chExt cx="482247" cy="5636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angle 70"/>
                <p:cNvSpPr/>
                <p:nvPr/>
              </p:nvSpPr>
              <p:spPr>
                <a:xfrm>
                  <a:off x="2540589" y="5498068"/>
                  <a:ext cx="48224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1" name="Rectangle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589" y="5498068"/>
                  <a:ext cx="48224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6" name="Straight Connector 75"/>
            <p:cNvCxnSpPr/>
            <p:nvPr/>
          </p:nvCxnSpPr>
          <p:spPr>
            <a:xfrm>
              <a:off x="2760382" y="5303773"/>
              <a:ext cx="0" cy="282810"/>
            </a:xfrm>
            <a:prstGeom prst="line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276600" y="2133520"/>
                <a:ext cx="3509101" cy="778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0!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1!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2133520"/>
                <a:ext cx="3509101" cy="77899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581400" y="2895600"/>
                <a:ext cx="4980594" cy="787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!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b="0" i="1" smtClean="0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sub>
                          </m:sSub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895600"/>
                <a:ext cx="4980594" cy="7876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033259" y="4197435"/>
                <a:ext cx="4302973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!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3259" y="4197435"/>
                <a:ext cx="4302973" cy="109966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Oval 26"/>
          <p:cNvSpPr/>
          <p:nvPr/>
        </p:nvSpPr>
        <p:spPr>
          <a:xfrm>
            <a:off x="5542813" y="4430981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838034" y="4438600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>
                  <a:alpha val="50000"/>
                </a:srgb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950731" y="4667785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266191" y="4953000"/>
            <a:ext cx="970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Subtract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5800" y="3897868"/>
            <a:ext cx="426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Multiply coefficient and powers of binomial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00600" y="5271337"/>
            <a:ext cx="1158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Add terms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456640" y="1187778"/>
                <a:ext cx="1934760" cy="793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!</m:t>
                                  </m:r>
                                </m:den>
                              </m:f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𝑑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!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640" y="1187778"/>
                <a:ext cx="1934760" cy="79342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5456640" y="1187778"/>
            <a:ext cx="348460" cy="717222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764177" y="1082077"/>
            <a:ext cx="232324" cy="597799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571674" y="1275824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5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66490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repeatCount="4000" accel="52000" decel="48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94561E-6 L -0.13021 0.01851 " pathEditMode="relative" rAng="0" ptsTypes="AA">
                                      <p:cBhvr>
                                        <p:cTn id="1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10" y="92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xit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3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63" presetClass="path" presetSubtype="0" repeatCount="2000" accel="52000" decel="48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6.38298E-7 L 0.06667 6.38298E-7 " pathEditMode="relative" rAng="0" ptsTypes="AA">
                                      <p:cBhvr>
                                        <p:cTn id="45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6" presetClass="entr" presetSubtype="32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0" presetClass="path" presetSubtype="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57262E-6 C -0.00174 -0.0007 -0.00417 -0.00393 -0.00504 -0.00185 C -0.00695 0.00185 -0.00712 0.01364 -0.00504 0.01896 C -0.00348 0.02336 0.00312 0.03353 0.00607 0.03584 C 0.00833 0.0377 0.01354 0.03955 0.01354 0.03978 C 0.02152 0.03654 0.02934 0.03399 0.03732 0.03006 C 0.04045 0.02521 0.04618 0.0185 0.04843 0.01133 C 0.04948 0.00763 0.05 0.0037 0.05104 1.57262E-6 C 0.05156 -0.00185 0.05225 -0.00555 0.05225 -0.00532 C 0.04982 -0.01596 0.04288 -0.02498 0.03732 -0.03169 C 0.03593 -0.03307 0.03489 -0.03469 0.0335 -0.03562 C 0.03107 -0.03724 0.02604 -0.03932 0.02604 -0.03909 C 0.02517 -0.03932 0.01198 -0.03932 0.00746 -0.03562 C 0.00486 -0.0333 3.05556E-6 -0.02798 3.05556E-6 -0.02775 C -0.00712 -0.01226 -0.00209 0.00671 0.00607 0.01896 C 0.00902 0.02336 0.01753 0.02636 0.01753 0.02659 C 0.02552 0.02451 0.03316 0.02266 0.04097 0.01896 C 0.0493 0.01041 0.04618 0.01434 0.05104 0.00763 C 0.05382 -0.00509 0.05087 -0.02197 0.0559 -0.03377 C 0.05937 -0.0414 0.06527 -0.04579 0.07083 -0.04857 C 0.07378 -0.04787 0.07673 -0.04764 0.07951 -0.04672 C 0.08212 -0.04579 0.08715 -0.04302 0.08715 -0.04279 C 0.09548 -0.03007 0.09271 -0.03307 0.09826 -0.02058 C 0.10034 -0.01087 0.10104 -0.00694 0.10573 1.57262E-6 C 0.10746 -0.0007 0.10937 -0.00023 0.11059 -0.00185 C 0.11632 -0.00856 0.10764 -0.01712 0.10451 -0.01873 C 0.10312 -0.01804 0.10191 -0.01804 0.10069 -0.01688 C 0.09843 -0.01411 0.09444 -0.0074 0.09444 -0.00717 C 0.09635 0.00324 0.09652 0.00069 0.10312 0.00393 C 0.10798 0.00162 0.10902 1.57262E-6 0.11059 -0.0074 C 0.10746 -0.0148 0.10486 -0.01457 0.09948 -0.01688 C 0.09531 -0.01249 0.09357 -0.01087 0.09201 -0.0037 C 0.09271 -0.00185 0.09323 0.00092 0.09444 0.00208 C 0.0967 0.00416 0.10191 0.00578 0.10191 0.00601 C 0.10503 0.00462 0.11389 0.003 0.10937 -0.00555 C 0.1085 -0.0074 0.10694 -0.0081 0.10573 -0.00925 C 0.10069 -0.00786 0.09357 -0.00763 0.09948 0.00208 C 0.10659 -0.00023 0.10729 -0.00116 0.10937 -0.0111 C 0.11146 -0.03007 0.11198 -0.0303 0.12309 -0.04117 C 0.12517 -0.04325 0.12812 -0.04371 0.13055 -0.04487 C 0.13177 -0.04556 0.1342 -0.04672 0.1342 -0.04649 C 0.14409 -0.04464 0.15 -0.04695 0.16041 -0.04857 C 0.17986 -0.04672 0.19791 -0.04417 0.21771 -0.04302 C 0.21875 -0.04255 0.225 -0.04047 0.22621 -0.03932 C 0.23107 -0.03515 0.23264 -0.0259 0.23628 -0.02058 C 0.24045 -0.0148 0.24323 -0.01018 0.24861 -0.0074 C 0.25434 -0.01018 0.2559 -0.01665 0.2526 -0.02613 C 0.25156 -0.02891 0.2467 -0.03076 0.24496 -0.03169 C 0.24375 -0.03099 0.24236 -0.03099 0.24132 -0.02984 C 0.23212 -0.02082 0.24288 -0.01226 0.24861 -0.00925 C 0.25347 -0.01619 0.25052 -0.02521 0.24496 -0.02798 C 0.23854 -0.02475 0.23559 -0.01712 0.24375 -0.01295 C 0.246 -0.01365 0.24826 -0.01295 0.25017 -0.0148 C 0.25607 -0.02082 0.24687 -0.03007 0.24375 -0.03169 C 0.23593 -0.02937 0.23298 -0.03007 0.23507 -0.01688 C 0.23715 -0.01758 0.23923 -0.01758 0.24132 -0.01873 C 0.24843 -0.02267 0.24271 -0.02243 0.24618 -0.02243 " pathEditMode="relative" rAng="0" ptsTypes="ffffffffffffffffffffffffffffffffffffffffffffffffffffffffA">
                                      <p:cBhvr>
                                        <p:cTn id="5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48" y="-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6" presetClass="entr" presetSubtype="32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42" presetClass="path" presetSubtype="0" repeatCount="4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5319E-6 L 0.03194 -0.07909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7" y="-39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500"/>
                            </p:stCondLst>
                            <p:childTnLst>
                              <p:par>
                                <p:cTn id="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2" grpId="0"/>
      <p:bldP spid="70" grpId="0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1" grpId="0" animBg="1"/>
      <p:bldP spid="31" grpId="1" animBg="1"/>
      <p:bldP spid="31" grpId="2" animBg="1"/>
      <p:bldP spid="4" grpId="0"/>
      <p:bldP spid="32" grpId="0"/>
      <p:bldP spid="33" grpId="0"/>
      <p:bldP spid="6" grpId="0" animBg="1"/>
      <p:bldP spid="38" grpId="0" animBg="1"/>
      <p:bldP spid="39" grpId="0" animBg="1"/>
      <p:bldP spid="39" grpId="1" animBg="1"/>
      <p:bldP spid="39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1082077"/>
            <a:ext cx="3952320" cy="5325060"/>
            <a:chOff x="76200" y="1082077"/>
            <a:chExt cx="3952320" cy="5325060"/>
          </a:xfrm>
        </p:grpSpPr>
        <p:grpSp>
          <p:nvGrpSpPr>
            <p:cNvPr id="48" name="Group 47"/>
            <p:cNvGrpSpPr/>
            <p:nvPr/>
          </p:nvGrpSpPr>
          <p:grpSpPr>
            <a:xfrm>
              <a:off x="76200" y="1082077"/>
              <a:ext cx="980520" cy="5325060"/>
              <a:chOff x="612639" y="1963115"/>
              <a:chExt cx="980520" cy="4387477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 flipV="1">
                <a:off x="1086679" y="2332448"/>
                <a:ext cx="0" cy="4018144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612639" y="1963115"/>
                    <a:ext cx="98052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0" name="TextBox 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639" y="1963115"/>
                    <a:ext cx="980520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4" name="Group 43"/>
            <p:cNvGrpSpPr/>
            <p:nvPr/>
          </p:nvGrpSpPr>
          <p:grpSpPr>
            <a:xfrm>
              <a:off x="231939" y="5425477"/>
              <a:ext cx="3796581" cy="564414"/>
              <a:chOff x="1297642" y="5029200"/>
              <a:chExt cx="1792080" cy="5644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2830708" y="5029200"/>
                    <a:ext cx="2590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30708" y="5029200"/>
                    <a:ext cx="259014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6" name="Straight Arrow Connector 45"/>
              <p:cNvCxnSpPr/>
              <p:nvPr/>
            </p:nvCxnSpPr>
            <p:spPr>
              <a:xfrm>
                <a:off x="1342915" y="5213866"/>
                <a:ext cx="1531003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1297642" y="5224282"/>
                <a:ext cx="4972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Construction of accurate power series representation can fail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7851" y="1302355"/>
            <a:ext cx="3114261" cy="3884596"/>
          </a:xfrm>
          <a:custGeom>
            <a:avLst/>
            <a:gdLst>
              <a:gd name="connsiteX0" fmla="*/ 0 w 3776869"/>
              <a:gd name="connsiteY0" fmla="*/ 2315652 h 3514784"/>
              <a:gd name="connsiteX1" fmla="*/ 662608 w 3776869"/>
              <a:gd name="connsiteY1" fmla="*/ 1149461 h 3514784"/>
              <a:gd name="connsiteX2" fmla="*/ 1802295 w 3776869"/>
              <a:gd name="connsiteY2" fmla="*/ 3508348 h 3514784"/>
              <a:gd name="connsiteX3" fmla="*/ 3180521 w 3776869"/>
              <a:gd name="connsiteY3" fmla="*/ 288070 h 3514784"/>
              <a:gd name="connsiteX4" fmla="*/ 3776869 w 3776869"/>
              <a:gd name="connsiteY4" fmla="*/ 155548 h 3514784"/>
              <a:gd name="connsiteX0" fmla="*/ 0 w 3776869"/>
              <a:gd name="connsiteY0" fmla="*/ 2315652 h 3661830"/>
              <a:gd name="connsiteX1" fmla="*/ 662608 w 3776869"/>
              <a:gd name="connsiteY1" fmla="*/ 1149461 h 3661830"/>
              <a:gd name="connsiteX2" fmla="*/ 1802295 w 3776869"/>
              <a:gd name="connsiteY2" fmla="*/ 3508348 h 3661830"/>
              <a:gd name="connsiteX3" fmla="*/ 3180521 w 3776869"/>
              <a:gd name="connsiteY3" fmla="*/ 288070 h 3661830"/>
              <a:gd name="connsiteX4" fmla="*/ 3776869 w 3776869"/>
              <a:gd name="connsiteY4" fmla="*/ 155548 h 3661830"/>
              <a:gd name="connsiteX0" fmla="*/ 0 w 3776869"/>
              <a:gd name="connsiteY0" fmla="*/ 2317567 h 3689312"/>
              <a:gd name="connsiteX1" fmla="*/ 662608 w 3776869"/>
              <a:gd name="connsiteY1" fmla="*/ 1151376 h 3689312"/>
              <a:gd name="connsiteX2" fmla="*/ 2093842 w 3776869"/>
              <a:gd name="connsiteY2" fmla="*/ 3536768 h 3689312"/>
              <a:gd name="connsiteX3" fmla="*/ 3180521 w 3776869"/>
              <a:gd name="connsiteY3" fmla="*/ 289985 h 3689312"/>
              <a:gd name="connsiteX4" fmla="*/ 3776869 w 3776869"/>
              <a:gd name="connsiteY4" fmla="*/ 157463 h 3689312"/>
              <a:gd name="connsiteX0" fmla="*/ 0 w 3776869"/>
              <a:gd name="connsiteY0" fmla="*/ 2491629 h 3720949"/>
              <a:gd name="connsiteX1" fmla="*/ 662608 w 3776869"/>
              <a:gd name="connsiteY1" fmla="*/ 1325438 h 3720949"/>
              <a:gd name="connsiteX2" fmla="*/ 2093842 w 3776869"/>
              <a:gd name="connsiteY2" fmla="*/ 3710830 h 3720949"/>
              <a:gd name="connsiteX3" fmla="*/ 2835965 w 3776869"/>
              <a:gd name="connsiteY3" fmla="*/ 225508 h 3720949"/>
              <a:gd name="connsiteX4" fmla="*/ 3776869 w 3776869"/>
              <a:gd name="connsiteY4" fmla="*/ 331525 h 3720949"/>
              <a:gd name="connsiteX0" fmla="*/ 0 w 3776869"/>
              <a:gd name="connsiteY0" fmla="*/ 2491629 h 3834121"/>
              <a:gd name="connsiteX1" fmla="*/ 662608 w 3776869"/>
              <a:gd name="connsiteY1" fmla="*/ 1325438 h 3834121"/>
              <a:gd name="connsiteX2" fmla="*/ 2093842 w 3776869"/>
              <a:gd name="connsiteY2" fmla="*/ 3710830 h 3834121"/>
              <a:gd name="connsiteX3" fmla="*/ 2835965 w 3776869"/>
              <a:gd name="connsiteY3" fmla="*/ 225508 h 3834121"/>
              <a:gd name="connsiteX4" fmla="*/ 3776869 w 3776869"/>
              <a:gd name="connsiteY4" fmla="*/ 331525 h 3834121"/>
              <a:gd name="connsiteX0" fmla="*/ 0 w 3670852"/>
              <a:gd name="connsiteY0" fmla="*/ 2942203 h 3831608"/>
              <a:gd name="connsiteX1" fmla="*/ 556591 w 3670852"/>
              <a:gd name="connsiteY1" fmla="*/ 1325438 h 3831608"/>
              <a:gd name="connsiteX2" fmla="*/ 1987825 w 3670852"/>
              <a:gd name="connsiteY2" fmla="*/ 3710830 h 3831608"/>
              <a:gd name="connsiteX3" fmla="*/ 2729948 w 3670852"/>
              <a:gd name="connsiteY3" fmla="*/ 225508 h 3831608"/>
              <a:gd name="connsiteX4" fmla="*/ 3670852 w 3670852"/>
              <a:gd name="connsiteY4" fmla="*/ 331525 h 3831608"/>
              <a:gd name="connsiteX0" fmla="*/ 0 w 3670852"/>
              <a:gd name="connsiteY0" fmla="*/ 2939288 h 3790089"/>
              <a:gd name="connsiteX1" fmla="*/ 556591 w 3670852"/>
              <a:gd name="connsiteY1" fmla="*/ 1322523 h 3790089"/>
              <a:gd name="connsiteX2" fmla="*/ 2120347 w 3670852"/>
              <a:gd name="connsiteY2" fmla="*/ 3668158 h 3790089"/>
              <a:gd name="connsiteX3" fmla="*/ 2729948 w 3670852"/>
              <a:gd name="connsiteY3" fmla="*/ 222593 h 3790089"/>
              <a:gd name="connsiteX4" fmla="*/ 3670852 w 3670852"/>
              <a:gd name="connsiteY4" fmla="*/ 328610 h 3790089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775135"/>
              <a:gd name="connsiteX1" fmla="*/ 556591 w 3670852"/>
              <a:gd name="connsiteY1" fmla="*/ 1291465 h 3775135"/>
              <a:gd name="connsiteX2" fmla="*/ 2120347 w 3670852"/>
              <a:gd name="connsiteY2" fmla="*/ 3637100 h 3775135"/>
              <a:gd name="connsiteX3" fmla="*/ 2915478 w 3670852"/>
              <a:gd name="connsiteY3" fmla="*/ 231291 h 3775135"/>
              <a:gd name="connsiteX4" fmla="*/ 3670852 w 3670852"/>
              <a:gd name="connsiteY4" fmla="*/ 297552 h 3775135"/>
              <a:gd name="connsiteX0" fmla="*/ 0 w 3670852"/>
              <a:gd name="connsiteY0" fmla="*/ 2908230 h 3873823"/>
              <a:gd name="connsiteX1" fmla="*/ 556591 w 3670852"/>
              <a:gd name="connsiteY1" fmla="*/ 1291465 h 3873823"/>
              <a:gd name="connsiteX2" fmla="*/ 2120347 w 3670852"/>
              <a:gd name="connsiteY2" fmla="*/ 3637100 h 3873823"/>
              <a:gd name="connsiteX3" fmla="*/ 2915478 w 3670852"/>
              <a:gd name="connsiteY3" fmla="*/ 231291 h 3873823"/>
              <a:gd name="connsiteX4" fmla="*/ 3670852 w 3670852"/>
              <a:gd name="connsiteY4" fmla="*/ 297552 h 3873823"/>
              <a:gd name="connsiteX0" fmla="*/ 0 w 3498574"/>
              <a:gd name="connsiteY0" fmla="*/ 2192613 h 3880404"/>
              <a:gd name="connsiteX1" fmla="*/ 384313 w 3498574"/>
              <a:gd name="connsiteY1" fmla="*/ 1291465 h 3880404"/>
              <a:gd name="connsiteX2" fmla="*/ 1948069 w 3498574"/>
              <a:gd name="connsiteY2" fmla="*/ 3637100 h 3880404"/>
              <a:gd name="connsiteX3" fmla="*/ 2743200 w 3498574"/>
              <a:gd name="connsiteY3" fmla="*/ 231291 h 3880404"/>
              <a:gd name="connsiteX4" fmla="*/ 3498574 w 3498574"/>
              <a:gd name="connsiteY4" fmla="*/ 297552 h 3880404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78542"/>
              <a:gd name="connsiteX1" fmla="*/ 344556 w 3458817"/>
              <a:gd name="connsiteY1" fmla="*/ 1291465 h 3878542"/>
              <a:gd name="connsiteX2" fmla="*/ 1908312 w 3458817"/>
              <a:gd name="connsiteY2" fmla="*/ 3637100 h 3878542"/>
              <a:gd name="connsiteX3" fmla="*/ 2703443 w 3458817"/>
              <a:gd name="connsiteY3" fmla="*/ 231291 h 3878542"/>
              <a:gd name="connsiteX4" fmla="*/ 3458817 w 3458817"/>
              <a:gd name="connsiteY4" fmla="*/ 297552 h 3878542"/>
              <a:gd name="connsiteX0" fmla="*/ 0 w 3458817"/>
              <a:gd name="connsiteY0" fmla="*/ 1675778 h 3884596"/>
              <a:gd name="connsiteX1" fmla="*/ 344556 w 3458817"/>
              <a:gd name="connsiteY1" fmla="*/ 1291465 h 3884596"/>
              <a:gd name="connsiteX2" fmla="*/ 1908312 w 3458817"/>
              <a:gd name="connsiteY2" fmla="*/ 3637100 h 3884596"/>
              <a:gd name="connsiteX3" fmla="*/ 2703443 w 3458817"/>
              <a:gd name="connsiteY3" fmla="*/ 231291 h 3884596"/>
              <a:gd name="connsiteX4" fmla="*/ 3458817 w 3458817"/>
              <a:gd name="connsiteY4" fmla="*/ 297552 h 3884596"/>
              <a:gd name="connsiteX0" fmla="*/ 0 w 3114261"/>
              <a:gd name="connsiteY0" fmla="*/ 1291465 h 3884596"/>
              <a:gd name="connsiteX1" fmla="*/ 1563756 w 3114261"/>
              <a:gd name="connsiteY1" fmla="*/ 3637100 h 3884596"/>
              <a:gd name="connsiteX2" fmla="*/ 2358887 w 3114261"/>
              <a:gd name="connsiteY2" fmla="*/ 231291 h 3884596"/>
              <a:gd name="connsiteX3" fmla="*/ 3114261 w 3114261"/>
              <a:gd name="connsiteY3" fmla="*/ 297552 h 3884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14261" h="3884596">
                <a:moveTo>
                  <a:pt x="0" y="1291465"/>
                </a:moveTo>
                <a:cubicBezTo>
                  <a:pt x="437321" y="1605100"/>
                  <a:pt x="786295" y="4781205"/>
                  <a:pt x="1563756" y="3637100"/>
                </a:cubicBezTo>
                <a:cubicBezTo>
                  <a:pt x="2341217" y="2492995"/>
                  <a:pt x="2100470" y="787882"/>
                  <a:pt x="2358887" y="231291"/>
                </a:cubicBezTo>
                <a:cubicBezTo>
                  <a:pt x="2617305" y="-325300"/>
                  <a:pt x="3114261" y="297552"/>
                  <a:pt x="3114261" y="297552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965189" y="4747265"/>
            <a:ext cx="2072731" cy="0"/>
          </a:xfrm>
          <a:prstGeom prst="line">
            <a:avLst/>
          </a:prstGeom>
          <a:ln w="76200">
            <a:solidFill>
              <a:srgbClr val="FF33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093617" y="2584254"/>
            <a:ext cx="1939100" cy="4108467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reeform 58"/>
          <p:cNvSpPr/>
          <p:nvPr/>
        </p:nvSpPr>
        <p:spPr>
          <a:xfrm>
            <a:off x="931951" y="841324"/>
            <a:ext cx="1953569" cy="4362038"/>
          </a:xfrm>
          <a:custGeom>
            <a:avLst/>
            <a:gdLst>
              <a:gd name="connsiteX0" fmla="*/ 0 w 1921565"/>
              <a:gd name="connsiteY0" fmla="*/ 3405808 h 4376856"/>
              <a:gd name="connsiteX1" fmla="*/ 145774 w 1921565"/>
              <a:gd name="connsiteY1" fmla="*/ 3750365 h 4376856"/>
              <a:gd name="connsiteX2" fmla="*/ 583095 w 1921565"/>
              <a:gd name="connsiteY2" fmla="*/ 4373217 h 4376856"/>
              <a:gd name="connsiteX3" fmla="*/ 1046922 w 1921565"/>
              <a:gd name="connsiteY3" fmla="*/ 3935895 h 4376856"/>
              <a:gd name="connsiteX4" fmla="*/ 1510748 w 1921565"/>
              <a:gd name="connsiteY4" fmla="*/ 2570921 h 4376856"/>
              <a:gd name="connsiteX5" fmla="*/ 1921565 w 1921565"/>
              <a:gd name="connsiteY5" fmla="*/ 0 h 4376856"/>
              <a:gd name="connsiteX0" fmla="*/ 0 w 1921565"/>
              <a:gd name="connsiteY0" fmla="*/ 3405808 h 4377072"/>
              <a:gd name="connsiteX1" fmla="*/ 145774 w 1921565"/>
              <a:gd name="connsiteY1" fmla="*/ 3750365 h 4377072"/>
              <a:gd name="connsiteX2" fmla="*/ 583095 w 1921565"/>
              <a:gd name="connsiteY2" fmla="*/ 4373217 h 4377072"/>
              <a:gd name="connsiteX3" fmla="*/ 1046922 w 1921565"/>
              <a:gd name="connsiteY3" fmla="*/ 3935895 h 4377072"/>
              <a:gd name="connsiteX4" fmla="*/ 1494223 w 1921565"/>
              <a:gd name="connsiteY4" fmla="*/ 2499312 h 4377072"/>
              <a:gd name="connsiteX5" fmla="*/ 1921565 w 1921565"/>
              <a:gd name="connsiteY5" fmla="*/ 0 h 4377072"/>
              <a:gd name="connsiteX0" fmla="*/ 0 w 1921565"/>
              <a:gd name="connsiteY0" fmla="*/ 3405808 h 4376602"/>
              <a:gd name="connsiteX1" fmla="*/ 132058 w 1921565"/>
              <a:gd name="connsiteY1" fmla="*/ 3764081 h 4376602"/>
              <a:gd name="connsiteX2" fmla="*/ 583095 w 1921565"/>
              <a:gd name="connsiteY2" fmla="*/ 4373217 h 4376602"/>
              <a:gd name="connsiteX3" fmla="*/ 1046922 w 1921565"/>
              <a:gd name="connsiteY3" fmla="*/ 3935895 h 4376602"/>
              <a:gd name="connsiteX4" fmla="*/ 1494223 w 1921565"/>
              <a:gd name="connsiteY4" fmla="*/ 2499312 h 4376602"/>
              <a:gd name="connsiteX5" fmla="*/ 1921565 w 1921565"/>
              <a:gd name="connsiteY5" fmla="*/ 0 h 4376602"/>
              <a:gd name="connsiteX0" fmla="*/ 0 w 1921565"/>
              <a:gd name="connsiteY0" fmla="*/ 3405808 h 4376602"/>
              <a:gd name="connsiteX1" fmla="*/ 132058 w 1921565"/>
              <a:gd name="connsiteY1" fmla="*/ 3764081 h 4376602"/>
              <a:gd name="connsiteX2" fmla="*/ 583095 w 1921565"/>
              <a:gd name="connsiteY2" fmla="*/ 4373217 h 4376602"/>
              <a:gd name="connsiteX3" fmla="*/ 1046922 w 1921565"/>
              <a:gd name="connsiteY3" fmla="*/ 3935895 h 4376602"/>
              <a:gd name="connsiteX4" fmla="*/ 1494223 w 1921565"/>
              <a:gd name="connsiteY4" fmla="*/ 2499312 h 4376602"/>
              <a:gd name="connsiteX5" fmla="*/ 1921565 w 1921565"/>
              <a:gd name="connsiteY5" fmla="*/ 0 h 4376602"/>
              <a:gd name="connsiteX0" fmla="*/ 0 w 1921565"/>
              <a:gd name="connsiteY0" fmla="*/ 3405808 h 4380862"/>
              <a:gd name="connsiteX1" fmla="*/ 132058 w 1921565"/>
              <a:gd name="connsiteY1" fmla="*/ 3764081 h 4380862"/>
              <a:gd name="connsiteX2" fmla="*/ 583095 w 1921565"/>
              <a:gd name="connsiteY2" fmla="*/ 4373217 h 4380862"/>
              <a:gd name="connsiteX3" fmla="*/ 1046922 w 1921565"/>
              <a:gd name="connsiteY3" fmla="*/ 3935895 h 4380862"/>
              <a:gd name="connsiteX4" fmla="*/ 1494223 w 1921565"/>
              <a:gd name="connsiteY4" fmla="*/ 2499312 h 4380862"/>
              <a:gd name="connsiteX5" fmla="*/ 1921565 w 1921565"/>
              <a:gd name="connsiteY5" fmla="*/ 0 h 4380862"/>
              <a:gd name="connsiteX0" fmla="*/ 0 w 1921565"/>
              <a:gd name="connsiteY0" fmla="*/ 3405808 h 4371981"/>
              <a:gd name="connsiteX1" fmla="*/ 132058 w 1921565"/>
              <a:gd name="connsiteY1" fmla="*/ 3764081 h 4371981"/>
              <a:gd name="connsiteX2" fmla="*/ 532803 w 1921565"/>
              <a:gd name="connsiteY2" fmla="*/ 4364073 h 4371981"/>
              <a:gd name="connsiteX3" fmla="*/ 1046922 w 1921565"/>
              <a:gd name="connsiteY3" fmla="*/ 3935895 h 4371981"/>
              <a:gd name="connsiteX4" fmla="*/ 1494223 w 1921565"/>
              <a:gd name="connsiteY4" fmla="*/ 2499312 h 4371981"/>
              <a:gd name="connsiteX5" fmla="*/ 1921565 w 1921565"/>
              <a:gd name="connsiteY5" fmla="*/ 0 h 4371981"/>
              <a:gd name="connsiteX0" fmla="*/ 0 w 1921565"/>
              <a:gd name="connsiteY0" fmla="*/ 3405808 h 4354275"/>
              <a:gd name="connsiteX1" fmla="*/ 132058 w 1921565"/>
              <a:gd name="connsiteY1" fmla="*/ 3764081 h 4354275"/>
              <a:gd name="connsiteX2" fmla="*/ 541947 w 1921565"/>
              <a:gd name="connsiteY2" fmla="*/ 4345785 h 4354275"/>
              <a:gd name="connsiteX3" fmla="*/ 1046922 w 1921565"/>
              <a:gd name="connsiteY3" fmla="*/ 3935895 h 4354275"/>
              <a:gd name="connsiteX4" fmla="*/ 1494223 w 1921565"/>
              <a:gd name="connsiteY4" fmla="*/ 2499312 h 4354275"/>
              <a:gd name="connsiteX5" fmla="*/ 1921565 w 1921565"/>
              <a:gd name="connsiteY5" fmla="*/ 0 h 4354275"/>
              <a:gd name="connsiteX0" fmla="*/ 0 w 1944425"/>
              <a:gd name="connsiteY0" fmla="*/ 3387520 h 4354275"/>
              <a:gd name="connsiteX1" fmla="*/ 154918 w 1944425"/>
              <a:gd name="connsiteY1" fmla="*/ 3764081 h 4354275"/>
              <a:gd name="connsiteX2" fmla="*/ 564807 w 1944425"/>
              <a:gd name="connsiteY2" fmla="*/ 4345785 h 4354275"/>
              <a:gd name="connsiteX3" fmla="*/ 1069782 w 1944425"/>
              <a:gd name="connsiteY3" fmla="*/ 3935895 h 4354275"/>
              <a:gd name="connsiteX4" fmla="*/ 1517083 w 1944425"/>
              <a:gd name="connsiteY4" fmla="*/ 2499312 h 4354275"/>
              <a:gd name="connsiteX5" fmla="*/ 1944425 w 1944425"/>
              <a:gd name="connsiteY5" fmla="*/ 0 h 4354275"/>
              <a:gd name="connsiteX0" fmla="*/ 0 w 1935281"/>
              <a:gd name="connsiteY0" fmla="*/ 3346372 h 4354275"/>
              <a:gd name="connsiteX1" fmla="*/ 145774 w 1935281"/>
              <a:gd name="connsiteY1" fmla="*/ 3764081 h 4354275"/>
              <a:gd name="connsiteX2" fmla="*/ 555663 w 1935281"/>
              <a:gd name="connsiteY2" fmla="*/ 4345785 h 4354275"/>
              <a:gd name="connsiteX3" fmla="*/ 1060638 w 1935281"/>
              <a:gd name="connsiteY3" fmla="*/ 3935895 h 4354275"/>
              <a:gd name="connsiteX4" fmla="*/ 1507939 w 1935281"/>
              <a:gd name="connsiteY4" fmla="*/ 2499312 h 4354275"/>
              <a:gd name="connsiteX5" fmla="*/ 1935281 w 1935281"/>
              <a:gd name="connsiteY5" fmla="*/ 0 h 4354275"/>
              <a:gd name="connsiteX0" fmla="*/ 0 w 1935281"/>
              <a:gd name="connsiteY0" fmla="*/ 3346372 h 4354275"/>
              <a:gd name="connsiteX1" fmla="*/ 145774 w 1935281"/>
              <a:gd name="connsiteY1" fmla="*/ 3764081 h 4354275"/>
              <a:gd name="connsiteX2" fmla="*/ 555663 w 1935281"/>
              <a:gd name="connsiteY2" fmla="*/ 4345785 h 4354275"/>
              <a:gd name="connsiteX3" fmla="*/ 1060638 w 1935281"/>
              <a:gd name="connsiteY3" fmla="*/ 3935895 h 4354275"/>
              <a:gd name="connsiteX4" fmla="*/ 1507939 w 1935281"/>
              <a:gd name="connsiteY4" fmla="*/ 2499312 h 4354275"/>
              <a:gd name="connsiteX5" fmla="*/ 1935281 w 1935281"/>
              <a:gd name="connsiteY5" fmla="*/ 0 h 4354275"/>
              <a:gd name="connsiteX0" fmla="*/ 0 w 1935281"/>
              <a:gd name="connsiteY0" fmla="*/ 3346372 h 4348506"/>
              <a:gd name="connsiteX1" fmla="*/ 141202 w 1935281"/>
              <a:gd name="connsiteY1" fmla="*/ 3796085 h 4348506"/>
              <a:gd name="connsiteX2" fmla="*/ 555663 w 1935281"/>
              <a:gd name="connsiteY2" fmla="*/ 4345785 h 4348506"/>
              <a:gd name="connsiteX3" fmla="*/ 1060638 w 1935281"/>
              <a:gd name="connsiteY3" fmla="*/ 3935895 h 4348506"/>
              <a:gd name="connsiteX4" fmla="*/ 1507939 w 1935281"/>
              <a:gd name="connsiteY4" fmla="*/ 2499312 h 4348506"/>
              <a:gd name="connsiteX5" fmla="*/ 1935281 w 1935281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48506"/>
              <a:gd name="connsiteX1" fmla="*/ 159490 w 1953569"/>
              <a:gd name="connsiteY1" fmla="*/ 3796085 h 4348506"/>
              <a:gd name="connsiteX2" fmla="*/ 573951 w 1953569"/>
              <a:gd name="connsiteY2" fmla="*/ 4345785 h 4348506"/>
              <a:gd name="connsiteX3" fmla="*/ 1078926 w 1953569"/>
              <a:gd name="connsiteY3" fmla="*/ 3935895 h 4348506"/>
              <a:gd name="connsiteX4" fmla="*/ 1526227 w 1953569"/>
              <a:gd name="connsiteY4" fmla="*/ 2499312 h 4348506"/>
              <a:gd name="connsiteX5" fmla="*/ 1953569 w 1953569"/>
              <a:gd name="connsiteY5" fmla="*/ 0 h 4348506"/>
              <a:gd name="connsiteX0" fmla="*/ 0 w 1953569"/>
              <a:gd name="connsiteY0" fmla="*/ 3314368 h 4362038"/>
              <a:gd name="connsiteX1" fmla="*/ 159490 w 1953569"/>
              <a:gd name="connsiteY1" fmla="*/ 3796085 h 4362038"/>
              <a:gd name="connsiteX2" fmla="*/ 596811 w 1953569"/>
              <a:gd name="connsiteY2" fmla="*/ 4359501 h 4362038"/>
              <a:gd name="connsiteX3" fmla="*/ 1078926 w 1953569"/>
              <a:gd name="connsiteY3" fmla="*/ 3935895 h 4362038"/>
              <a:gd name="connsiteX4" fmla="*/ 1526227 w 1953569"/>
              <a:gd name="connsiteY4" fmla="*/ 2499312 h 4362038"/>
              <a:gd name="connsiteX5" fmla="*/ 1953569 w 1953569"/>
              <a:gd name="connsiteY5" fmla="*/ 0 h 4362038"/>
              <a:gd name="connsiteX0" fmla="*/ 0 w 1953569"/>
              <a:gd name="connsiteY0" fmla="*/ 3314368 h 4362038"/>
              <a:gd name="connsiteX1" fmla="*/ 159490 w 1953569"/>
              <a:gd name="connsiteY1" fmla="*/ 3796085 h 4362038"/>
              <a:gd name="connsiteX2" fmla="*/ 596811 w 1953569"/>
              <a:gd name="connsiteY2" fmla="*/ 4359501 h 4362038"/>
              <a:gd name="connsiteX3" fmla="*/ 1078926 w 1953569"/>
              <a:gd name="connsiteY3" fmla="*/ 3935895 h 4362038"/>
              <a:gd name="connsiteX4" fmla="*/ 1526227 w 1953569"/>
              <a:gd name="connsiteY4" fmla="*/ 2499312 h 4362038"/>
              <a:gd name="connsiteX5" fmla="*/ 1953569 w 1953569"/>
              <a:gd name="connsiteY5" fmla="*/ 0 h 4362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3569" h="4362038">
                <a:moveTo>
                  <a:pt x="0" y="3314368"/>
                </a:moveTo>
                <a:cubicBezTo>
                  <a:pt x="65444" y="3547761"/>
                  <a:pt x="82882" y="3603608"/>
                  <a:pt x="159490" y="3796085"/>
                </a:cubicBezTo>
                <a:cubicBezTo>
                  <a:pt x="236098" y="3988562"/>
                  <a:pt x="443572" y="4336199"/>
                  <a:pt x="596811" y="4359501"/>
                </a:cubicBezTo>
                <a:cubicBezTo>
                  <a:pt x="750050" y="4382803"/>
                  <a:pt x="924023" y="4245927"/>
                  <a:pt x="1078926" y="3935895"/>
                </a:cubicBezTo>
                <a:cubicBezTo>
                  <a:pt x="1233829" y="3625863"/>
                  <a:pt x="1380453" y="3155295"/>
                  <a:pt x="1526227" y="2499312"/>
                </a:cubicBezTo>
                <a:cubicBezTo>
                  <a:pt x="1672001" y="1843329"/>
                  <a:pt x="1821047" y="957469"/>
                  <a:pt x="1953569" y="0"/>
                </a:cubicBezTo>
              </a:path>
            </a:pathLst>
          </a:custGeom>
          <a:noFill/>
          <a:ln w="10160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768509" y="4654533"/>
            <a:ext cx="482247" cy="1380544"/>
            <a:chOff x="1768509" y="4654533"/>
            <a:chExt cx="482247" cy="1380544"/>
          </a:xfrm>
        </p:grpSpPr>
        <p:sp>
          <p:nvSpPr>
            <p:cNvPr id="66" name="Oval 65"/>
            <p:cNvSpPr/>
            <p:nvPr/>
          </p:nvSpPr>
          <p:spPr>
            <a:xfrm>
              <a:off x="1894439" y="4654533"/>
              <a:ext cx="214233" cy="214233"/>
            </a:xfrm>
            <a:prstGeom prst="ellipse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768509" y="5471450"/>
              <a:ext cx="482247" cy="563627"/>
              <a:chOff x="2540589" y="5303773"/>
              <a:chExt cx="482247" cy="5636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Rectangle 70"/>
                  <p:cNvSpPr/>
                  <p:nvPr/>
                </p:nvSpPr>
                <p:spPr>
                  <a:xfrm>
                    <a:off x="2540589" y="5498068"/>
                    <a:ext cx="48224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71" name="Rectangle 7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0589" y="5498068"/>
                    <a:ext cx="482247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6" name="Straight Connector 75"/>
              <p:cNvCxnSpPr/>
              <p:nvPr/>
            </p:nvCxnSpPr>
            <p:spPr>
              <a:xfrm>
                <a:off x="2760382" y="5303773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079027" y="685800"/>
                <a:ext cx="4302973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!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027" y="685800"/>
                <a:ext cx="4302973" cy="109966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4429680" y="1905000"/>
            <a:ext cx="3952320" cy="2215608"/>
            <a:chOff x="4429680" y="1990143"/>
            <a:chExt cx="3952320" cy="2215608"/>
          </a:xfrm>
        </p:grpSpPr>
        <p:grpSp>
          <p:nvGrpSpPr>
            <p:cNvPr id="26" name="Group 25"/>
            <p:cNvGrpSpPr/>
            <p:nvPr/>
          </p:nvGrpSpPr>
          <p:grpSpPr>
            <a:xfrm>
              <a:off x="4429680" y="1990143"/>
              <a:ext cx="980520" cy="2041682"/>
              <a:chOff x="612639" y="2033267"/>
              <a:chExt cx="980520" cy="1682203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 flipV="1">
                <a:off x="1086679" y="2332448"/>
                <a:ext cx="0" cy="138302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612639" y="2033267"/>
                    <a:ext cx="98052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639" y="2033267"/>
                    <a:ext cx="980520" cy="369332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9" name="Group 28"/>
            <p:cNvGrpSpPr/>
            <p:nvPr/>
          </p:nvGrpSpPr>
          <p:grpSpPr>
            <a:xfrm>
              <a:off x="4585419" y="3641337"/>
              <a:ext cx="3796581" cy="564414"/>
              <a:chOff x="1297642" y="5029200"/>
              <a:chExt cx="1792080" cy="5644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2830708" y="5029200"/>
                    <a:ext cx="2590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30708" y="5029200"/>
                    <a:ext cx="259014" cy="369332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1" name="Straight Arrow Connector 30"/>
              <p:cNvCxnSpPr/>
              <p:nvPr/>
            </p:nvCxnSpPr>
            <p:spPr>
              <a:xfrm>
                <a:off x="1342915" y="5213866"/>
                <a:ext cx="1531003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extBox 31"/>
              <p:cNvSpPr txBox="1"/>
              <p:nvPr/>
            </p:nvSpPr>
            <p:spPr>
              <a:xfrm>
                <a:off x="1297642" y="5224282"/>
                <a:ext cx="4972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sp>
        <p:nvSpPr>
          <p:cNvPr id="33" name="Freeform 32"/>
          <p:cNvSpPr/>
          <p:nvPr/>
        </p:nvSpPr>
        <p:spPr>
          <a:xfrm>
            <a:off x="4681331" y="2251853"/>
            <a:ext cx="3114261" cy="1234477"/>
          </a:xfrm>
          <a:custGeom>
            <a:avLst/>
            <a:gdLst>
              <a:gd name="connsiteX0" fmla="*/ 0 w 3776869"/>
              <a:gd name="connsiteY0" fmla="*/ 2315652 h 3514784"/>
              <a:gd name="connsiteX1" fmla="*/ 662608 w 3776869"/>
              <a:gd name="connsiteY1" fmla="*/ 1149461 h 3514784"/>
              <a:gd name="connsiteX2" fmla="*/ 1802295 w 3776869"/>
              <a:gd name="connsiteY2" fmla="*/ 3508348 h 3514784"/>
              <a:gd name="connsiteX3" fmla="*/ 3180521 w 3776869"/>
              <a:gd name="connsiteY3" fmla="*/ 288070 h 3514784"/>
              <a:gd name="connsiteX4" fmla="*/ 3776869 w 3776869"/>
              <a:gd name="connsiteY4" fmla="*/ 155548 h 3514784"/>
              <a:gd name="connsiteX0" fmla="*/ 0 w 3776869"/>
              <a:gd name="connsiteY0" fmla="*/ 2315652 h 3661830"/>
              <a:gd name="connsiteX1" fmla="*/ 662608 w 3776869"/>
              <a:gd name="connsiteY1" fmla="*/ 1149461 h 3661830"/>
              <a:gd name="connsiteX2" fmla="*/ 1802295 w 3776869"/>
              <a:gd name="connsiteY2" fmla="*/ 3508348 h 3661830"/>
              <a:gd name="connsiteX3" fmla="*/ 3180521 w 3776869"/>
              <a:gd name="connsiteY3" fmla="*/ 288070 h 3661830"/>
              <a:gd name="connsiteX4" fmla="*/ 3776869 w 3776869"/>
              <a:gd name="connsiteY4" fmla="*/ 155548 h 3661830"/>
              <a:gd name="connsiteX0" fmla="*/ 0 w 3776869"/>
              <a:gd name="connsiteY0" fmla="*/ 2317567 h 3689312"/>
              <a:gd name="connsiteX1" fmla="*/ 662608 w 3776869"/>
              <a:gd name="connsiteY1" fmla="*/ 1151376 h 3689312"/>
              <a:gd name="connsiteX2" fmla="*/ 2093842 w 3776869"/>
              <a:gd name="connsiteY2" fmla="*/ 3536768 h 3689312"/>
              <a:gd name="connsiteX3" fmla="*/ 3180521 w 3776869"/>
              <a:gd name="connsiteY3" fmla="*/ 289985 h 3689312"/>
              <a:gd name="connsiteX4" fmla="*/ 3776869 w 3776869"/>
              <a:gd name="connsiteY4" fmla="*/ 157463 h 3689312"/>
              <a:gd name="connsiteX0" fmla="*/ 0 w 3776869"/>
              <a:gd name="connsiteY0" fmla="*/ 2491629 h 3720949"/>
              <a:gd name="connsiteX1" fmla="*/ 662608 w 3776869"/>
              <a:gd name="connsiteY1" fmla="*/ 1325438 h 3720949"/>
              <a:gd name="connsiteX2" fmla="*/ 2093842 w 3776869"/>
              <a:gd name="connsiteY2" fmla="*/ 3710830 h 3720949"/>
              <a:gd name="connsiteX3" fmla="*/ 2835965 w 3776869"/>
              <a:gd name="connsiteY3" fmla="*/ 225508 h 3720949"/>
              <a:gd name="connsiteX4" fmla="*/ 3776869 w 3776869"/>
              <a:gd name="connsiteY4" fmla="*/ 331525 h 3720949"/>
              <a:gd name="connsiteX0" fmla="*/ 0 w 3776869"/>
              <a:gd name="connsiteY0" fmla="*/ 2491629 h 3834121"/>
              <a:gd name="connsiteX1" fmla="*/ 662608 w 3776869"/>
              <a:gd name="connsiteY1" fmla="*/ 1325438 h 3834121"/>
              <a:gd name="connsiteX2" fmla="*/ 2093842 w 3776869"/>
              <a:gd name="connsiteY2" fmla="*/ 3710830 h 3834121"/>
              <a:gd name="connsiteX3" fmla="*/ 2835965 w 3776869"/>
              <a:gd name="connsiteY3" fmla="*/ 225508 h 3834121"/>
              <a:gd name="connsiteX4" fmla="*/ 3776869 w 3776869"/>
              <a:gd name="connsiteY4" fmla="*/ 331525 h 3834121"/>
              <a:gd name="connsiteX0" fmla="*/ 0 w 3670852"/>
              <a:gd name="connsiteY0" fmla="*/ 2942203 h 3831608"/>
              <a:gd name="connsiteX1" fmla="*/ 556591 w 3670852"/>
              <a:gd name="connsiteY1" fmla="*/ 1325438 h 3831608"/>
              <a:gd name="connsiteX2" fmla="*/ 1987825 w 3670852"/>
              <a:gd name="connsiteY2" fmla="*/ 3710830 h 3831608"/>
              <a:gd name="connsiteX3" fmla="*/ 2729948 w 3670852"/>
              <a:gd name="connsiteY3" fmla="*/ 225508 h 3831608"/>
              <a:gd name="connsiteX4" fmla="*/ 3670852 w 3670852"/>
              <a:gd name="connsiteY4" fmla="*/ 331525 h 3831608"/>
              <a:gd name="connsiteX0" fmla="*/ 0 w 3670852"/>
              <a:gd name="connsiteY0" fmla="*/ 2939288 h 3790089"/>
              <a:gd name="connsiteX1" fmla="*/ 556591 w 3670852"/>
              <a:gd name="connsiteY1" fmla="*/ 1322523 h 3790089"/>
              <a:gd name="connsiteX2" fmla="*/ 2120347 w 3670852"/>
              <a:gd name="connsiteY2" fmla="*/ 3668158 h 3790089"/>
              <a:gd name="connsiteX3" fmla="*/ 2729948 w 3670852"/>
              <a:gd name="connsiteY3" fmla="*/ 222593 h 3790089"/>
              <a:gd name="connsiteX4" fmla="*/ 3670852 w 3670852"/>
              <a:gd name="connsiteY4" fmla="*/ 328610 h 3790089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775135"/>
              <a:gd name="connsiteX1" fmla="*/ 556591 w 3670852"/>
              <a:gd name="connsiteY1" fmla="*/ 1291465 h 3775135"/>
              <a:gd name="connsiteX2" fmla="*/ 2120347 w 3670852"/>
              <a:gd name="connsiteY2" fmla="*/ 3637100 h 3775135"/>
              <a:gd name="connsiteX3" fmla="*/ 2915478 w 3670852"/>
              <a:gd name="connsiteY3" fmla="*/ 231291 h 3775135"/>
              <a:gd name="connsiteX4" fmla="*/ 3670852 w 3670852"/>
              <a:gd name="connsiteY4" fmla="*/ 297552 h 3775135"/>
              <a:gd name="connsiteX0" fmla="*/ 0 w 3670852"/>
              <a:gd name="connsiteY0" fmla="*/ 2908230 h 3873823"/>
              <a:gd name="connsiteX1" fmla="*/ 556591 w 3670852"/>
              <a:gd name="connsiteY1" fmla="*/ 1291465 h 3873823"/>
              <a:gd name="connsiteX2" fmla="*/ 2120347 w 3670852"/>
              <a:gd name="connsiteY2" fmla="*/ 3637100 h 3873823"/>
              <a:gd name="connsiteX3" fmla="*/ 2915478 w 3670852"/>
              <a:gd name="connsiteY3" fmla="*/ 231291 h 3873823"/>
              <a:gd name="connsiteX4" fmla="*/ 3670852 w 3670852"/>
              <a:gd name="connsiteY4" fmla="*/ 297552 h 3873823"/>
              <a:gd name="connsiteX0" fmla="*/ 0 w 3498574"/>
              <a:gd name="connsiteY0" fmla="*/ 2192613 h 3880404"/>
              <a:gd name="connsiteX1" fmla="*/ 384313 w 3498574"/>
              <a:gd name="connsiteY1" fmla="*/ 1291465 h 3880404"/>
              <a:gd name="connsiteX2" fmla="*/ 1948069 w 3498574"/>
              <a:gd name="connsiteY2" fmla="*/ 3637100 h 3880404"/>
              <a:gd name="connsiteX3" fmla="*/ 2743200 w 3498574"/>
              <a:gd name="connsiteY3" fmla="*/ 231291 h 3880404"/>
              <a:gd name="connsiteX4" fmla="*/ 3498574 w 3498574"/>
              <a:gd name="connsiteY4" fmla="*/ 297552 h 3880404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78542"/>
              <a:gd name="connsiteX1" fmla="*/ 344556 w 3458817"/>
              <a:gd name="connsiteY1" fmla="*/ 1291465 h 3878542"/>
              <a:gd name="connsiteX2" fmla="*/ 1908312 w 3458817"/>
              <a:gd name="connsiteY2" fmla="*/ 3637100 h 3878542"/>
              <a:gd name="connsiteX3" fmla="*/ 2703443 w 3458817"/>
              <a:gd name="connsiteY3" fmla="*/ 231291 h 3878542"/>
              <a:gd name="connsiteX4" fmla="*/ 3458817 w 3458817"/>
              <a:gd name="connsiteY4" fmla="*/ 297552 h 3878542"/>
              <a:gd name="connsiteX0" fmla="*/ 0 w 3458817"/>
              <a:gd name="connsiteY0" fmla="*/ 1675778 h 3884596"/>
              <a:gd name="connsiteX1" fmla="*/ 344556 w 3458817"/>
              <a:gd name="connsiteY1" fmla="*/ 1291465 h 3884596"/>
              <a:gd name="connsiteX2" fmla="*/ 1908312 w 3458817"/>
              <a:gd name="connsiteY2" fmla="*/ 3637100 h 3884596"/>
              <a:gd name="connsiteX3" fmla="*/ 2703443 w 3458817"/>
              <a:gd name="connsiteY3" fmla="*/ 231291 h 3884596"/>
              <a:gd name="connsiteX4" fmla="*/ 3458817 w 3458817"/>
              <a:gd name="connsiteY4" fmla="*/ 297552 h 3884596"/>
              <a:gd name="connsiteX0" fmla="*/ 0 w 3114261"/>
              <a:gd name="connsiteY0" fmla="*/ 1291465 h 3884596"/>
              <a:gd name="connsiteX1" fmla="*/ 1563756 w 3114261"/>
              <a:gd name="connsiteY1" fmla="*/ 3637100 h 3884596"/>
              <a:gd name="connsiteX2" fmla="*/ 2358887 w 3114261"/>
              <a:gd name="connsiteY2" fmla="*/ 231291 h 3884596"/>
              <a:gd name="connsiteX3" fmla="*/ 3114261 w 3114261"/>
              <a:gd name="connsiteY3" fmla="*/ 297552 h 3884596"/>
              <a:gd name="connsiteX0" fmla="*/ 0 w 3114261"/>
              <a:gd name="connsiteY0" fmla="*/ 1289511 h 3857788"/>
              <a:gd name="connsiteX1" fmla="*/ 1219199 w 3114261"/>
              <a:gd name="connsiteY1" fmla="*/ 3608641 h 3857788"/>
              <a:gd name="connsiteX2" fmla="*/ 2358887 w 3114261"/>
              <a:gd name="connsiteY2" fmla="*/ 229337 h 3857788"/>
              <a:gd name="connsiteX3" fmla="*/ 3114261 w 3114261"/>
              <a:gd name="connsiteY3" fmla="*/ 295598 h 3857788"/>
              <a:gd name="connsiteX0" fmla="*/ 0 w 3114261"/>
              <a:gd name="connsiteY0" fmla="*/ 1289511 h 3857788"/>
              <a:gd name="connsiteX1" fmla="*/ 1219199 w 3114261"/>
              <a:gd name="connsiteY1" fmla="*/ 3608641 h 3857788"/>
              <a:gd name="connsiteX2" fmla="*/ 1974574 w 3114261"/>
              <a:gd name="connsiteY2" fmla="*/ 1676444 h 3857788"/>
              <a:gd name="connsiteX3" fmla="*/ 2358887 w 3114261"/>
              <a:gd name="connsiteY3" fmla="*/ 229337 h 3857788"/>
              <a:gd name="connsiteX4" fmla="*/ 3114261 w 3114261"/>
              <a:gd name="connsiteY4" fmla="*/ 295598 h 3857788"/>
              <a:gd name="connsiteX0" fmla="*/ 0 w 3114261"/>
              <a:gd name="connsiteY0" fmla="*/ 1140034 h 3460220"/>
              <a:gd name="connsiteX1" fmla="*/ 1219199 w 3114261"/>
              <a:gd name="connsiteY1" fmla="*/ 3459164 h 3460220"/>
              <a:gd name="connsiteX2" fmla="*/ 1563757 w 3114261"/>
              <a:gd name="connsiteY2" fmla="*/ 1420950 h 3460220"/>
              <a:gd name="connsiteX3" fmla="*/ 2358887 w 3114261"/>
              <a:gd name="connsiteY3" fmla="*/ 79860 h 3460220"/>
              <a:gd name="connsiteX4" fmla="*/ 3114261 w 3114261"/>
              <a:gd name="connsiteY4" fmla="*/ 146121 h 3460220"/>
              <a:gd name="connsiteX0" fmla="*/ 0 w 3114261"/>
              <a:gd name="connsiteY0" fmla="*/ 1140034 h 3460220"/>
              <a:gd name="connsiteX1" fmla="*/ 1219199 w 3114261"/>
              <a:gd name="connsiteY1" fmla="*/ 3459164 h 3460220"/>
              <a:gd name="connsiteX2" fmla="*/ 1563757 w 3114261"/>
              <a:gd name="connsiteY2" fmla="*/ 1420950 h 3460220"/>
              <a:gd name="connsiteX3" fmla="*/ 2358887 w 3114261"/>
              <a:gd name="connsiteY3" fmla="*/ 79860 h 3460220"/>
              <a:gd name="connsiteX4" fmla="*/ 3114261 w 3114261"/>
              <a:gd name="connsiteY4" fmla="*/ 146121 h 3460220"/>
              <a:gd name="connsiteX0" fmla="*/ 0 w 3114261"/>
              <a:gd name="connsiteY0" fmla="*/ 1140034 h 3460912"/>
              <a:gd name="connsiteX1" fmla="*/ 1219199 w 3114261"/>
              <a:gd name="connsiteY1" fmla="*/ 3459164 h 3460912"/>
              <a:gd name="connsiteX2" fmla="*/ 1563757 w 3114261"/>
              <a:gd name="connsiteY2" fmla="*/ 1420950 h 3460912"/>
              <a:gd name="connsiteX3" fmla="*/ 2358887 w 3114261"/>
              <a:gd name="connsiteY3" fmla="*/ 79860 h 3460912"/>
              <a:gd name="connsiteX4" fmla="*/ 3114261 w 3114261"/>
              <a:gd name="connsiteY4" fmla="*/ 146121 h 3460912"/>
              <a:gd name="connsiteX0" fmla="*/ 0 w 3114261"/>
              <a:gd name="connsiteY0" fmla="*/ 1140034 h 3460912"/>
              <a:gd name="connsiteX1" fmla="*/ 954155 w 3114261"/>
              <a:gd name="connsiteY1" fmla="*/ 3459164 h 3460912"/>
              <a:gd name="connsiteX2" fmla="*/ 1563757 w 3114261"/>
              <a:gd name="connsiteY2" fmla="*/ 1420950 h 3460912"/>
              <a:gd name="connsiteX3" fmla="*/ 2358887 w 3114261"/>
              <a:gd name="connsiteY3" fmla="*/ 79860 h 3460912"/>
              <a:gd name="connsiteX4" fmla="*/ 3114261 w 3114261"/>
              <a:gd name="connsiteY4" fmla="*/ 146121 h 3460912"/>
              <a:gd name="connsiteX0" fmla="*/ 0 w 3114261"/>
              <a:gd name="connsiteY0" fmla="*/ 1140034 h 3460912"/>
              <a:gd name="connsiteX1" fmla="*/ 954155 w 3114261"/>
              <a:gd name="connsiteY1" fmla="*/ 3459164 h 3460912"/>
              <a:gd name="connsiteX2" fmla="*/ 1563757 w 3114261"/>
              <a:gd name="connsiteY2" fmla="*/ 1420950 h 3460912"/>
              <a:gd name="connsiteX3" fmla="*/ 2358887 w 3114261"/>
              <a:gd name="connsiteY3" fmla="*/ 79860 h 3460912"/>
              <a:gd name="connsiteX4" fmla="*/ 3114261 w 3114261"/>
              <a:gd name="connsiteY4" fmla="*/ 146121 h 3460912"/>
              <a:gd name="connsiteX0" fmla="*/ 0 w 3114261"/>
              <a:gd name="connsiteY0" fmla="*/ 1079747 h 3402113"/>
              <a:gd name="connsiteX1" fmla="*/ 954155 w 3114261"/>
              <a:gd name="connsiteY1" fmla="*/ 3398877 h 3402113"/>
              <a:gd name="connsiteX2" fmla="*/ 1298714 w 3114261"/>
              <a:gd name="connsiteY2" fmla="*/ 499272 h 3402113"/>
              <a:gd name="connsiteX3" fmla="*/ 2358887 w 3114261"/>
              <a:gd name="connsiteY3" fmla="*/ 19573 h 3402113"/>
              <a:gd name="connsiteX4" fmla="*/ 3114261 w 3114261"/>
              <a:gd name="connsiteY4" fmla="*/ 85834 h 3402113"/>
              <a:gd name="connsiteX0" fmla="*/ 0 w 3114261"/>
              <a:gd name="connsiteY0" fmla="*/ 1079747 h 2859853"/>
              <a:gd name="connsiteX1" fmla="*/ 702363 w 3114261"/>
              <a:gd name="connsiteY1" fmla="*/ 2855538 h 2859853"/>
              <a:gd name="connsiteX2" fmla="*/ 1298714 w 3114261"/>
              <a:gd name="connsiteY2" fmla="*/ 499272 h 2859853"/>
              <a:gd name="connsiteX3" fmla="*/ 2358887 w 3114261"/>
              <a:gd name="connsiteY3" fmla="*/ 19573 h 2859853"/>
              <a:gd name="connsiteX4" fmla="*/ 3114261 w 3114261"/>
              <a:gd name="connsiteY4" fmla="*/ 85834 h 2859853"/>
              <a:gd name="connsiteX0" fmla="*/ 0 w 3114261"/>
              <a:gd name="connsiteY0" fmla="*/ 1079747 h 2859853"/>
              <a:gd name="connsiteX1" fmla="*/ 702363 w 3114261"/>
              <a:gd name="connsiteY1" fmla="*/ 2855538 h 2859853"/>
              <a:gd name="connsiteX2" fmla="*/ 1272210 w 3114261"/>
              <a:gd name="connsiteY2" fmla="*/ 499272 h 2859853"/>
              <a:gd name="connsiteX3" fmla="*/ 2358887 w 3114261"/>
              <a:gd name="connsiteY3" fmla="*/ 19573 h 2859853"/>
              <a:gd name="connsiteX4" fmla="*/ 3114261 w 3114261"/>
              <a:gd name="connsiteY4" fmla="*/ 85834 h 2859853"/>
              <a:gd name="connsiteX0" fmla="*/ 0 w 3114261"/>
              <a:gd name="connsiteY0" fmla="*/ 1079747 h 2859853"/>
              <a:gd name="connsiteX1" fmla="*/ 702363 w 3114261"/>
              <a:gd name="connsiteY1" fmla="*/ 2855538 h 2859853"/>
              <a:gd name="connsiteX2" fmla="*/ 1272210 w 3114261"/>
              <a:gd name="connsiteY2" fmla="*/ 499272 h 2859853"/>
              <a:gd name="connsiteX3" fmla="*/ 2358887 w 3114261"/>
              <a:gd name="connsiteY3" fmla="*/ 19573 h 2859853"/>
              <a:gd name="connsiteX4" fmla="*/ 3114261 w 3114261"/>
              <a:gd name="connsiteY4" fmla="*/ 85834 h 2859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4261" h="2859853">
                <a:moveTo>
                  <a:pt x="0" y="1079747"/>
                </a:moveTo>
                <a:cubicBezTo>
                  <a:pt x="437321" y="1393382"/>
                  <a:pt x="490328" y="2952284"/>
                  <a:pt x="702363" y="2855538"/>
                </a:cubicBezTo>
                <a:cubicBezTo>
                  <a:pt x="914398" y="2758792"/>
                  <a:pt x="1108766" y="1685341"/>
                  <a:pt x="1272210" y="499272"/>
                </a:cubicBezTo>
                <a:cubicBezTo>
                  <a:pt x="1992245" y="3355116"/>
                  <a:pt x="2051879" y="88479"/>
                  <a:pt x="2358887" y="19573"/>
                </a:cubicBezTo>
                <a:cubicBezTo>
                  <a:pt x="2665895" y="-49333"/>
                  <a:pt x="3114261" y="85834"/>
                  <a:pt x="3114261" y="85834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713706" y="2316427"/>
            <a:ext cx="482247" cy="1855700"/>
            <a:chOff x="5713706" y="2401570"/>
            <a:chExt cx="482247" cy="1855700"/>
          </a:xfrm>
        </p:grpSpPr>
        <p:sp>
          <p:nvSpPr>
            <p:cNvPr id="37" name="Oval 36"/>
            <p:cNvSpPr/>
            <p:nvPr/>
          </p:nvSpPr>
          <p:spPr>
            <a:xfrm>
              <a:off x="5847714" y="2401570"/>
              <a:ext cx="214233" cy="214233"/>
            </a:xfrm>
            <a:prstGeom prst="ellipse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5713706" y="3693643"/>
              <a:ext cx="482247" cy="563627"/>
              <a:chOff x="2540589" y="5303773"/>
              <a:chExt cx="482247" cy="5636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Rectangle 38"/>
                  <p:cNvSpPr/>
                  <p:nvPr/>
                </p:nvSpPr>
                <p:spPr>
                  <a:xfrm>
                    <a:off x="2540589" y="5498068"/>
                    <a:ext cx="48224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9" name="Rectangle 3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0589" y="5498068"/>
                    <a:ext cx="482247" cy="369332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0" name="Straight Connector 39"/>
              <p:cNvCxnSpPr/>
              <p:nvPr/>
            </p:nvCxnSpPr>
            <p:spPr>
              <a:xfrm>
                <a:off x="2760382" y="5303773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oup 12"/>
          <p:cNvGrpSpPr/>
          <p:nvPr/>
        </p:nvGrpSpPr>
        <p:grpSpPr>
          <a:xfrm>
            <a:off x="4343471" y="4235678"/>
            <a:ext cx="3952320" cy="2194727"/>
            <a:chOff x="4343471" y="4235678"/>
            <a:chExt cx="3952320" cy="2194727"/>
          </a:xfrm>
        </p:grpSpPr>
        <p:grpSp>
          <p:nvGrpSpPr>
            <p:cNvPr id="41" name="Group 40"/>
            <p:cNvGrpSpPr/>
            <p:nvPr/>
          </p:nvGrpSpPr>
          <p:grpSpPr>
            <a:xfrm>
              <a:off x="4343471" y="4235678"/>
              <a:ext cx="980520" cy="2020809"/>
              <a:chOff x="612639" y="2050467"/>
              <a:chExt cx="980520" cy="1665003"/>
            </a:xfrm>
          </p:grpSpPr>
          <p:cxnSp>
            <p:nvCxnSpPr>
              <p:cNvPr id="42" name="Straight Arrow Connector 41"/>
              <p:cNvCxnSpPr/>
              <p:nvPr/>
            </p:nvCxnSpPr>
            <p:spPr>
              <a:xfrm flipV="1">
                <a:off x="1086679" y="2332448"/>
                <a:ext cx="0" cy="138302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612639" y="2050467"/>
                    <a:ext cx="98052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2639" y="2050467"/>
                    <a:ext cx="980520" cy="369332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2" name="Group 51"/>
            <p:cNvGrpSpPr/>
            <p:nvPr/>
          </p:nvGrpSpPr>
          <p:grpSpPr>
            <a:xfrm>
              <a:off x="4499210" y="5865991"/>
              <a:ext cx="3796581" cy="564414"/>
              <a:chOff x="1297642" y="5029200"/>
              <a:chExt cx="1792080" cy="5644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2830708" y="5029200"/>
                    <a:ext cx="2590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30708" y="5029200"/>
                    <a:ext cx="259014" cy="369332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4" name="Straight Arrow Connector 53"/>
              <p:cNvCxnSpPr/>
              <p:nvPr/>
            </p:nvCxnSpPr>
            <p:spPr>
              <a:xfrm>
                <a:off x="1342915" y="5213866"/>
                <a:ext cx="1531003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1297642" y="5224282"/>
                <a:ext cx="4972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sp>
        <p:nvSpPr>
          <p:cNvPr id="56" name="Freeform 55"/>
          <p:cNvSpPr/>
          <p:nvPr/>
        </p:nvSpPr>
        <p:spPr>
          <a:xfrm>
            <a:off x="4610040" y="4415082"/>
            <a:ext cx="3497595" cy="1254224"/>
          </a:xfrm>
          <a:custGeom>
            <a:avLst/>
            <a:gdLst>
              <a:gd name="connsiteX0" fmla="*/ 0 w 3776869"/>
              <a:gd name="connsiteY0" fmla="*/ 2315652 h 3514784"/>
              <a:gd name="connsiteX1" fmla="*/ 662608 w 3776869"/>
              <a:gd name="connsiteY1" fmla="*/ 1149461 h 3514784"/>
              <a:gd name="connsiteX2" fmla="*/ 1802295 w 3776869"/>
              <a:gd name="connsiteY2" fmla="*/ 3508348 h 3514784"/>
              <a:gd name="connsiteX3" fmla="*/ 3180521 w 3776869"/>
              <a:gd name="connsiteY3" fmla="*/ 288070 h 3514784"/>
              <a:gd name="connsiteX4" fmla="*/ 3776869 w 3776869"/>
              <a:gd name="connsiteY4" fmla="*/ 155548 h 3514784"/>
              <a:gd name="connsiteX0" fmla="*/ 0 w 3776869"/>
              <a:gd name="connsiteY0" fmla="*/ 2315652 h 3661830"/>
              <a:gd name="connsiteX1" fmla="*/ 662608 w 3776869"/>
              <a:gd name="connsiteY1" fmla="*/ 1149461 h 3661830"/>
              <a:gd name="connsiteX2" fmla="*/ 1802295 w 3776869"/>
              <a:gd name="connsiteY2" fmla="*/ 3508348 h 3661830"/>
              <a:gd name="connsiteX3" fmla="*/ 3180521 w 3776869"/>
              <a:gd name="connsiteY3" fmla="*/ 288070 h 3661830"/>
              <a:gd name="connsiteX4" fmla="*/ 3776869 w 3776869"/>
              <a:gd name="connsiteY4" fmla="*/ 155548 h 3661830"/>
              <a:gd name="connsiteX0" fmla="*/ 0 w 3776869"/>
              <a:gd name="connsiteY0" fmla="*/ 2317567 h 3689312"/>
              <a:gd name="connsiteX1" fmla="*/ 662608 w 3776869"/>
              <a:gd name="connsiteY1" fmla="*/ 1151376 h 3689312"/>
              <a:gd name="connsiteX2" fmla="*/ 2093842 w 3776869"/>
              <a:gd name="connsiteY2" fmla="*/ 3536768 h 3689312"/>
              <a:gd name="connsiteX3" fmla="*/ 3180521 w 3776869"/>
              <a:gd name="connsiteY3" fmla="*/ 289985 h 3689312"/>
              <a:gd name="connsiteX4" fmla="*/ 3776869 w 3776869"/>
              <a:gd name="connsiteY4" fmla="*/ 157463 h 3689312"/>
              <a:gd name="connsiteX0" fmla="*/ 0 w 3776869"/>
              <a:gd name="connsiteY0" fmla="*/ 2491629 h 3720949"/>
              <a:gd name="connsiteX1" fmla="*/ 662608 w 3776869"/>
              <a:gd name="connsiteY1" fmla="*/ 1325438 h 3720949"/>
              <a:gd name="connsiteX2" fmla="*/ 2093842 w 3776869"/>
              <a:gd name="connsiteY2" fmla="*/ 3710830 h 3720949"/>
              <a:gd name="connsiteX3" fmla="*/ 2835965 w 3776869"/>
              <a:gd name="connsiteY3" fmla="*/ 225508 h 3720949"/>
              <a:gd name="connsiteX4" fmla="*/ 3776869 w 3776869"/>
              <a:gd name="connsiteY4" fmla="*/ 331525 h 3720949"/>
              <a:gd name="connsiteX0" fmla="*/ 0 w 3776869"/>
              <a:gd name="connsiteY0" fmla="*/ 2491629 h 3834121"/>
              <a:gd name="connsiteX1" fmla="*/ 662608 w 3776869"/>
              <a:gd name="connsiteY1" fmla="*/ 1325438 h 3834121"/>
              <a:gd name="connsiteX2" fmla="*/ 2093842 w 3776869"/>
              <a:gd name="connsiteY2" fmla="*/ 3710830 h 3834121"/>
              <a:gd name="connsiteX3" fmla="*/ 2835965 w 3776869"/>
              <a:gd name="connsiteY3" fmla="*/ 225508 h 3834121"/>
              <a:gd name="connsiteX4" fmla="*/ 3776869 w 3776869"/>
              <a:gd name="connsiteY4" fmla="*/ 331525 h 3834121"/>
              <a:gd name="connsiteX0" fmla="*/ 0 w 3670852"/>
              <a:gd name="connsiteY0" fmla="*/ 2942203 h 3831608"/>
              <a:gd name="connsiteX1" fmla="*/ 556591 w 3670852"/>
              <a:gd name="connsiteY1" fmla="*/ 1325438 h 3831608"/>
              <a:gd name="connsiteX2" fmla="*/ 1987825 w 3670852"/>
              <a:gd name="connsiteY2" fmla="*/ 3710830 h 3831608"/>
              <a:gd name="connsiteX3" fmla="*/ 2729948 w 3670852"/>
              <a:gd name="connsiteY3" fmla="*/ 225508 h 3831608"/>
              <a:gd name="connsiteX4" fmla="*/ 3670852 w 3670852"/>
              <a:gd name="connsiteY4" fmla="*/ 331525 h 3831608"/>
              <a:gd name="connsiteX0" fmla="*/ 0 w 3670852"/>
              <a:gd name="connsiteY0" fmla="*/ 2939288 h 3790089"/>
              <a:gd name="connsiteX1" fmla="*/ 556591 w 3670852"/>
              <a:gd name="connsiteY1" fmla="*/ 1322523 h 3790089"/>
              <a:gd name="connsiteX2" fmla="*/ 2120347 w 3670852"/>
              <a:gd name="connsiteY2" fmla="*/ 3668158 h 3790089"/>
              <a:gd name="connsiteX3" fmla="*/ 2729948 w 3670852"/>
              <a:gd name="connsiteY3" fmla="*/ 222593 h 3790089"/>
              <a:gd name="connsiteX4" fmla="*/ 3670852 w 3670852"/>
              <a:gd name="connsiteY4" fmla="*/ 328610 h 3790089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646390"/>
              <a:gd name="connsiteX1" fmla="*/ 556591 w 3670852"/>
              <a:gd name="connsiteY1" fmla="*/ 1291465 h 3646390"/>
              <a:gd name="connsiteX2" fmla="*/ 2120347 w 3670852"/>
              <a:gd name="connsiteY2" fmla="*/ 3637100 h 3646390"/>
              <a:gd name="connsiteX3" fmla="*/ 2915478 w 3670852"/>
              <a:gd name="connsiteY3" fmla="*/ 231291 h 3646390"/>
              <a:gd name="connsiteX4" fmla="*/ 3670852 w 3670852"/>
              <a:gd name="connsiteY4" fmla="*/ 297552 h 3646390"/>
              <a:gd name="connsiteX0" fmla="*/ 0 w 3670852"/>
              <a:gd name="connsiteY0" fmla="*/ 2908230 h 3775135"/>
              <a:gd name="connsiteX1" fmla="*/ 556591 w 3670852"/>
              <a:gd name="connsiteY1" fmla="*/ 1291465 h 3775135"/>
              <a:gd name="connsiteX2" fmla="*/ 2120347 w 3670852"/>
              <a:gd name="connsiteY2" fmla="*/ 3637100 h 3775135"/>
              <a:gd name="connsiteX3" fmla="*/ 2915478 w 3670852"/>
              <a:gd name="connsiteY3" fmla="*/ 231291 h 3775135"/>
              <a:gd name="connsiteX4" fmla="*/ 3670852 w 3670852"/>
              <a:gd name="connsiteY4" fmla="*/ 297552 h 3775135"/>
              <a:gd name="connsiteX0" fmla="*/ 0 w 3670852"/>
              <a:gd name="connsiteY0" fmla="*/ 2908230 h 3873823"/>
              <a:gd name="connsiteX1" fmla="*/ 556591 w 3670852"/>
              <a:gd name="connsiteY1" fmla="*/ 1291465 h 3873823"/>
              <a:gd name="connsiteX2" fmla="*/ 2120347 w 3670852"/>
              <a:gd name="connsiteY2" fmla="*/ 3637100 h 3873823"/>
              <a:gd name="connsiteX3" fmla="*/ 2915478 w 3670852"/>
              <a:gd name="connsiteY3" fmla="*/ 231291 h 3873823"/>
              <a:gd name="connsiteX4" fmla="*/ 3670852 w 3670852"/>
              <a:gd name="connsiteY4" fmla="*/ 297552 h 3873823"/>
              <a:gd name="connsiteX0" fmla="*/ 0 w 3498574"/>
              <a:gd name="connsiteY0" fmla="*/ 2192613 h 3880404"/>
              <a:gd name="connsiteX1" fmla="*/ 384313 w 3498574"/>
              <a:gd name="connsiteY1" fmla="*/ 1291465 h 3880404"/>
              <a:gd name="connsiteX2" fmla="*/ 1948069 w 3498574"/>
              <a:gd name="connsiteY2" fmla="*/ 3637100 h 3880404"/>
              <a:gd name="connsiteX3" fmla="*/ 2743200 w 3498574"/>
              <a:gd name="connsiteY3" fmla="*/ 231291 h 3880404"/>
              <a:gd name="connsiteX4" fmla="*/ 3498574 w 3498574"/>
              <a:gd name="connsiteY4" fmla="*/ 297552 h 3880404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85372"/>
              <a:gd name="connsiteX1" fmla="*/ 344556 w 3458817"/>
              <a:gd name="connsiteY1" fmla="*/ 1291465 h 3885372"/>
              <a:gd name="connsiteX2" fmla="*/ 1908312 w 3458817"/>
              <a:gd name="connsiteY2" fmla="*/ 3637100 h 3885372"/>
              <a:gd name="connsiteX3" fmla="*/ 2703443 w 3458817"/>
              <a:gd name="connsiteY3" fmla="*/ 231291 h 3885372"/>
              <a:gd name="connsiteX4" fmla="*/ 3458817 w 3458817"/>
              <a:gd name="connsiteY4" fmla="*/ 297552 h 3885372"/>
              <a:gd name="connsiteX0" fmla="*/ 0 w 3458817"/>
              <a:gd name="connsiteY0" fmla="*/ 1675778 h 3878542"/>
              <a:gd name="connsiteX1" fmla="*/ 344556 w 3458817"/>
              <a:gd name="connsiteY1" fmla="*/ 1291465 h 3878542"/>
              <a:gd name="connsiteX2" fmla="*/ 1908312 w 3458817"/>
              <a:gd name="connsiteY2" fmla="*/ 3637100 h 3878542"/>
              <a:gd name="connsiteX3" fmla="*/ 2703443 w 3458817"/>
              <a:gd name="connsiteY3" fmla="*/ 231291 h 3878542"/>
              <a:gd name="connsiteX4" fmla="*/ 3458817 w 3458817"/>
              <a:gd name="connsiteY4" fmla="*/ 297552 h 3878542"/>
              <a:gd name="connsiteX0" fmla="*/ 0 w 3458817"/>
              <a:gd name="connsiteY0" fmla="*/ 1675778 h 3884596"/>
              <a:gd name="connsiteX1" fmla="*/ 344556 w 3458817"/>
              <a:gd name="connsiteY1" fmla="*/ 1291465 h 3884596"/>
              <a:gd name="connsiteX2" fmla="*/ 1908312 w 3458817"/>
              <a:gd name="connsiteY2" fmla="*/ 3637100 h 3884596"/>
              <a:gd name="connsiteX3" fmla="*/ 2703443 w 3458817"/>
              <a:gd name="connsiteY3" fmla="*/ 231291 h 3884596"/>
              <a:gd name="connsiteX4" fmla="*/ 3458817 w 3458817"/>
              <a:gd name="connsiteY4" fmla="*/ 297552 h 3884596"/>
              <a:gd name="connsiteX0" fmla="*/ 0 w 3114261"/>
              <a:gd name="connsiteY0" fmla="*/ 1291465 h 3884596"/>
              <a:gd name="connsiteX1" fmla="*/ 1563756 w 3114261"/>
              <a:gd name="connsiteY1" fmla="*/ 3637100 h 3884596"/>
              <a:gd name="connsiteX2" fmla="*/ 2358887 w 3114261"/>
              <a:gd name="connsiteY2" fmla="*/ 231291 h 3884596"/>
              <a:gd name="connsiteX3" fmla="*/ 3114261 w 3114261"/>
              <a:gd name="connsiteY3" fmla="*/ 297552 h 3884596"/>
              <a:gd name="connsiteX0" fmla="*/ 0 w 3114261"/>
              <a:gd name="connsiteY0" fmla="*/ 1289511 h 3857788"/>
              <a:gd name="connsiteX1" fmla="*/ 1219199 w 3114261"/>
              <a:gd name="connsiteY1" fmla="*/ 3608641 h 3857788"/>
              <a:gd name="connsiteX2" fmla="*/ 2358887 w 3114261"/>
              <a:gd name="connsiteY2" fmla="*/ 229337 h 3857788"/>
              <a:gd name="connsiteX3" fmla="*/ 3114261 w 3114261"/>
              <a:gd name="connsiteY3" fmla="*/ 295598 h 3857788"/>
              <a:gd name="connsiteX0" fmla="*/ 0 w 3114261"/>
              <a:gd name="connsiteY0" fmla="*/ 1289511 h 3857788"/>
              <a:gd name="connsiteX1" fmla="*/ 1219199 w 3114261"/>
              <a:gd name="connsiteY1" fmla="*/ 3608641 h 3857788"/>
              <a:gd name="connsiteX2" fmla="*/ 1974574 w 3114261"/>
              <a:gd name="connsiteY2" fmla="*/ 1676444 h 3857788"/>
              <a:gd name="connsiteX3" fmla="*/ 2358887 w 3114261"/>
              <a:gd name="connsiteY3" fmla="*/ 229337 h 3857788"/>
              <a:gd name="connsiteX4" fmla="*/ 3114261 w 3114261"/>
              <a:gd name="connsiteY4" fmla="*/ 295598 h 3857788"/>
              <a:gd name="connsiteX0" fmla="*/ 0 w 3114261"/>
              <a:gd name="connsiteY0" fmla="*/ 1140034 h 3460220"/>
              <a:gd name="connsiteX1" fmla="*/ 1219199 w 3114261"/>
              <a:gd name="connsiteY1" fmla="*/ 3459164 h 3460220"/>
              <a:gd name="connsiteX2" fmla="*/ 1563757 w 3114261"/>
              <a:gd name="connsiteY2" fmla="*/ 1420950 h 3460220"/>
              <a:gd name="connsiteX3" fmla="*/ 2358887 w 3114261"/>
              <a:gd name="connsiteY3" fmla="*/ 79860 h 3460220"/>
              <a:gd name="connsiteX4" fmla="*/ 3114261 w 3114261"/>
              <a:gd name="connsiteY4" fmla="*/ 146121 h 3460220"/>
              <a:gd name="connsiteX0" fmla="*/ 0 w 3114261"/>
              <a:gd name="connsiteY0" fmla="*/ 1140034 h 3460220"/>
              <a:gd name="connsiteX1" fmla="*/ 1219199 w 3114261"/>
              <a:gd name="connsiteY1" fmla="*/ 3459164 h 3460220"/>
              <a:gd name="connsiteX2" fmla="*/ 1563757 w 3114261"/>
              <a:gd name="connsiteY2" fmla="*/ 1420950 h 3460220"/>
              <a:gd name="connsiteX3" fmla="*/ 2358887 w 3114261"/>
              <a:gd name="connsiteY3" fmla="*/ 79860 h 3460220"/>
              <a:gd name="connsiteX4" fmla="*/ 3114261 w 3114261"/>
              <a:gd name="connsiteY4" fmla="*/ 146121 h 3460220"/>
              <a:gd name="connsiteX0" fmla="*/ 0 w 3114261"/>
              <a:gd name="connsiteY0" fmla="*/ 1140034 h 3460912"/>
              <a:gd name="connsiteX1" fmla="*/ 1219199 w 3114261"/>
              <a:gd name="connsiteY1" fmla="*/ 3459164 h 3460912"/>
              <a:gd name="connsiteX2" fmla="*/ 1563757 w 3114261"/>
              <a:gd name="connsiteY2" fmla="*/ 1420950 h 3460912"/>
              <a:gd name="connsiteX3" fmla="*/ 2358887 w 3114261"/>
              <a:gd name="connsiteY3" fmla="*/ 79860 h 3460912"/>
              <a:gd name="connsiteX4" fmla="*/ 3114261 w 3114261"/>
              <a:gd name="connsiteY4" fmla="*/ 146121 h 3460912"/>
              <a:gd name="connsiteX0" fmla="*/ 0 w 3114261"/>
              <a:gd name="connsiteY0" fmla="*/ 1140034 h 3460912"/>
              <a:gd name="connsiteX1" fmla="*/ 954155 w 3114261"/>
              <a:gd name="connsiteY1" fmla="*/ 3459164 h 3460912"/>
              <a:gd name="connsiteX2" fmla="*/ 1563757 w 3114261"/>
              <a:gd name="connsiteY2" fmla="*/ 1420950 h 3460912"/>
              <a:gd name="connsiteX3" fmla="*/ 2358887 w 3114261"/>
              <a:gd name="connsiteY3" fmla="*/ 79860 h 3460912"/>
              <a:gd name="connsiteX4" fmla="*/ 3114261 w 3114261"/>
              <a:gd name="connsiteY4" fmla="*/ 146121 h 3460912"/>
              <a:gd name="connsiteX0" fmla="*/ 0 w 3114261"/>
              <a:gd name="connsiteY0" fmla="*/ 1140034 h 3460912"/>
              <a:gd name="connsiteX1" fmla="*/ 954155 w 3114261"/>
              <a:gd name="connsiteY1" fmla="*/ 3459164 h 3460912"/>
              <a:gd name="connsiteX2" fmla="*/ 1563757 w 3114261"/>
              <a:gd name="connsiteY2" fmla="*/ 1420950 h 3460912"/>
              <a:gd name="connsiteX3" fmla="*/ 2358887 w 3114261"/>
              <a:gd name="connsiteY3" fmla="*/ 79860 h 3460912"/>
              <a:gd name="connsiteX4" fmla="*/ 3114261 w 3114261"/>
              <a:gd name="connsiteY4" fmla="*/ 146121 h 3460912"/>
              <a:gd name="connsiteX0" fmla="*/ 0 w 3114261"/>
              <a:gd name="connsiteY0" fmla="*/ 1079747 h 3402113"/>
              <a:gd name="connsiteX1" fmla="*/ 954155 w 3114261"/>
              <a:gd name="connsiteY1" fmla="*/ 3398877 h 3402113"/>
              <a:gd name="connsiteX2" fmla="*/ 1298714 w 3114261"/>
              <a:gd name="connsiteY2" fmla="*/ 499272 h 3402113"/>
              <a:gd name="connsiteX3" fmla="*/ 2358887 w 3114261"/>
              <a:gd name="connsiteY3" fmla="*/ 19573 h 3402113"/>
              <a:gd name="connsiteX4" fmla="*/ 3114261 w 3114261"/>
              <a:gd name="connsiteY4" fmla="*/ 85834 h 3402113"/>
              <a:gd name="connsiteX0" fmla="*/ 0 w 3114261"/>
              <a:gd name="connsiteY0" fmla="*/ 1079747 h 2859853"/>
              <a:gd name="connsiteX1" fmla="*/ 702363 w 3114261"/>
              <a:gd name="connsiteY1" fmla="*/ 2855538 h 2859853"/>
              <a:gd name="connsiteX2" fmla="*/ 1298714 w 3114261"/>
              <a:gd name="connsiteY2" fmla="*/ 499272 h 2859853"/>
              <a:gd name="connsiteX3" fmla="*/ 2358887 w 3114261"/>
              <a:gd name="connsiteY3" fmla="*/ 19573 h 2859853"/>
              <a:gd name="connsiteX4" fmla="*/ 3114261 w 3114261"/>
              <a:gd name="connsiteY4" fmla="*/ 85834 h 2859853"/>
              <a:gd name="connsiteX0" fmla="*/ 0 w 3114261"/>
              <a:gd name="connsiteY0" fmla="*/ 1079747 h 2859853"/>
              <a:gd name="connsiteX1" fmla="*/ 702363 w 3114261"/>
              <a:gd name="connsiteY1" fmla="*/ 2855538 h 2859853"/>
              <a:gd name="connsiteX2" fmla="*/ 1272210 w 3114261"/>
              <a:gd name="connsiteY2" fmla="*/ 499272 h 2859853"/>
              <a:gd name="connsiteX3" fmla="*/ 2358887 w 3114261"/>
              <a:gd name="connsiteY3" fmla="*/ 19573 h 2859853"/>
              <a:gd name="connsiteX4" fmla="*/ 3114261 w 3114261"/>
              <a:gd name="connsiteY4" fmla="*/ 85834 h 2859853"/>
              <a:gd name="connsiteX0" fmla="*/ 0 w 3114261"/>
              <a:gd name="connsiteY0" fmla="*/ 1079747 h 2859853"/>
              <a:gd name="connsiteX1" fmla="*/ 702363 w 3114261"/>
              <a:gd name="connsiteY1" fmla="*/ 2855538 h 2859853"/>
              <a:gd name="connsiteX2" fmla="*/ 1272210 w 3114261"/>
              <a:gd name="connsiteY2" fmla="*/ 499272 h 2859853"/>
              <a:gd name="connsiteX3" fmla="*/ 2358887 w 3114261"/>
              <a:gd name="connsiteY3" fmla="*/ 19573 h 2859853"/>
              <a:gd name="connsiteX4" fmla="*/ 3114261 w 3114261"/>
              <a:gd name="connsiteY4" fmla="*/ 85834 h 2859853"/>
              <a:gd name="connsiteX0" fmla="*/ 0 w 3379305"/>
              <a:gd name="connsiteY0" fmla="*/ 2706882 h 3052927"/>
              <a:gd name="connsiteX1" fmla="*/ 967407 w 3379305"/>
              <a:gd name="connsiteY1" fmla="*/ 2855538 h 3052927"/>
              <a:gd name="connsiteX2" fmla="*/ 1537254 w 3379305"/>
              <a:gd name="connsiteY2" fmla="*/ 499272 h 3052927"/>
              <a:gd name="connsiteX3" fmla="*/ 2623931 w 3379305"/>
              <a:gd name="connsiteY3" fmla="*/ 19573 h 3052927"/>
              <a:gd name="connsiteX4" fmla="*/ 3379305 w 3379305"/>
              <a:gd name="connsiteY4" fmla="*/ 85834 h 3052927"/>
              <a:gd name="connsiteX0" fmla="*/ 0 w 3379305"/>
              <a:gd name="connsiteY0" fmla="*/ 2706882 h 3010210"/>
              <a:gd name="connsiteX1" fmla="*/ 967407 w 3379305"/>
              <a:gd name="connsiteY1" fmla="*/ 2855538 h 3010210"/>
              <a:gd name="connsiteX2" fmla="*/ 1537254 w 3379305"/>
              <a:gd name="connsiteY2" fmla="*/ 499272 h 3010210"/>
              <a:gd name="connsiteX3" fmla="*/ 2623931 w 3379305"/>
              <a:gd name="connsiteY3" fmla="*/ 19573 h 3010210"/>
              <a:gd name="connsiteX4" fmla="*/ 3379305 w 3379305"/>
              <a:gd name="connsiteY4" fmla="*/ 85834 h 3010210"/>
              <a:gd name="connsiteX0" fmla="*/ 0 w 3392557"/>
              <a:gd name="connsiteY0" fmla="*/ 2891085 h 3077791"/>
              <a:gd name="connsiteX1" fmla="*/ 980659 w 3392557"/>
              <a:gd name="connsiteY1" fmla="*/ 2855538 h 3077791"/>
              <a:gd name="connsiteX2" fmla="*/ 1550506 w 3392557"/>
              <a:gd name="connsiteY2" fmla="*/ 499272 h 3077791"/>
              <a:gd name="connsiteX3" fmla="*/ 2637183 w 3392557"/>
              <a:gd name="connsiteY3" fmla="*/ 19573 h 3077791"/>
              <a:gd name="connsiteX4" fmla="*/ 3392557 w 3392557"/>
              <a:gd name="connsiteY4" fmla="*/ 85834 h 3077791"/>
              <a:gd name="connsiteX0" fmla="*/ 0 w 3392557"/>
              <a:gd name="connsiteY0" fmla="*/ 2891085 h 3036694"/>
              <a:gd name="connsiteX1" fmla="*/ 980659 w 3392557"/>
              <a:gd name="connsiteY1" fmla="*/ 2855538 h 3036694"/>
              <a:gd name="connsiteX2" fmla="*/ 1550506 w 3392557"/>
              <a:gd name="connsiteY2" fmla="*/ 499272 h 3036694"/>
              <a:gd name="connsiteX3" fmla="*/ 2637183 w 3392557"/>
              <a:gd name="connsiteY3" fmla="*/ 19573 h 3036694"/>
              <a:gd name="connsiteX4" fmla="*/ 3392557 w 3392557"/>
              <a:gd name="connsiteY4" fmla="*/ 85834 h 3036694"/>
              <a:gd name="connsiteX0" fmla="*/ 0 w 3392557"/>
              <a:gd name="connsiteY0" fmla="*/ 2891085 h 2914201"/>
              <a:gd name="connsiteX1" fmla="*/ 980659 w 3392557"/>
              <a:gd name="connsiteY1" fmla="*/ 2855538 h 2914201"/>
              <a:gd name="connsiteX2" fmla="*/ 1550506 w 3392557"/>
              <a:gd name="connsiteY2" fmla="*/ 499272 h 2914201"/>
              <a:gd name="connsiteX3" fmla="*/ 2637183 w 3392557"/>
              <a:gd name="connsiteY3" fmla="*/ 19573 h 2914201"/>
              <a:gd name="connsiteX4" fmla="*/ 3392557 w 3392557"/>
              <a:gd name="connsiteY4" fmla="*/ 85834 h 2914201"/>
              <a:gd name="connsiteX0" fmla="*/ 0 w 3392557"/>
              <a:gd name="connsiteY0" fmla="*/ 2891085 h 3072206"/>
              <a:gd name="connsiteX1" fmla="*/ 980659 w 3392557"/>
              <a:gd name="connsiteY1" fmla="*/ 2855538 h 3072206"/>
              <a:gd name="connsiteX2" fmla="*/ 2637183 w 3392557"/>
              <a:gd name="connsiteY2" fmla="*/ 19573 h 3072206"/>
              <a:gd name="connsiteX3" fmla="*/ 3392557 w 3392557"/>
              <a:gd name="connsiteY3" fmla="*/ 85834 h 3072206"/>
              <a:gd name="connsiteX0" fmla="*/ 0 w 3392557"/>
              <a:gd name="connsiteY0" fmla="*/ 3044982 h 3090199"/>
              <a:gd name="connsiteX1" fmla="*/ 1139685 w 3392557"/>
              <a:gd name="connsiteY1" fmla="*/ 2794532 h 3090199"/>
              <a:gd name="connsiteX2" fmla="*/ 2637183 w 3392557"/>
              <a:gd name="connsiteY2" fmla="*/ 173470 h 3090199"/>
              <a:gd name="connsiteX3" fmla="*/ 3392557 w 3392557"/>
              <a:gd name="connsiteY3" fmla="*/ 239731 h 3090199"/>
              <a:gd name="connsiteX0" fmla="*/ 0 w 3392557"/>
              <a:gd name="connsiteY0" fmla="*/ 2805250 h 2809249"/>
              <a:gd name="connsiteX1" fmla="*/ 1139685 w 3392557"/>
              <a:gd name="connsiteY1" fmla="*/ 2554800 h 2809249"/>
              <a:gd name="connsiteX2" fmla="*/ 2001079 w 3392557"/>
              <a:gd name="connsiteY2" fmla="*/ 670554 h 2809249"/>
              <a:gd name="connsiteX3" fmla="*/ 3392557 w 3392557"/>
              <a:gd name="connsiteY3" fmla="*/ -1 h 2809249"/>
              <a:gd name="connsiteX0" fmla="*/ 0 w 3392557"/>
              <a:gd name="connsiteY0" fmla="*/ 2805465 h 2809464"/>
              <a:gd name="connsiteX1" fmla="*/ 1139685 w 3392557"/>
              <a:gd name="connsiteY1" fmla="*/ 2555015 h 2809464"/>
              <a:gd name="connsiteX2" fmla="*/ 2001079 w 3392557"/>
              <a:gd name="connsiteY2" fmla="*/ 670769 h 2809464"/>
              <a:gd name="connsiteX3" fmla="*/ 3392557 w 3392557"/>
              <a:gd name="connsiteY3" fmla="*/ 214 h 2809464"/>
              <a:gd name="connsiteX0" fmla="*/ 0 w 3511827"/>
              <a:gd name="connsiteY0" fmla="*/ 2897355 h 2901354"/>
              <a:gd name="connsiteX1" fmla="*/ 1139685 w 3511827"/>
              <a:gd name="connsiteY1" fmla="*/ 2646905 h 2901354"/>
              <a:gd name="connsiteX2" fmla="*/ 2001079 w 3511827"/>
              <a:gd name="connsiteY2" fmla="*/ 762659 h 2901354"/>
              <a:gd name="connsiteX3" fmla="*/ 3511827 w 3511827"/>
              <a:gd name="connsiteY3" fmla="*/ 0 h 2901354"/>
              <a:gd name="connsiteX0" fmla="*/ 0 w 3511827"/>
              <a:gd name="connsiteY0" fmla="*/ 2897355 h 2961763"/>
              <a:gd name="connsiteX1" fmla="*/ 1086676 w 3511827"/>
              <a:gd name="connsiteY1" fmla="*/ 2769708 h 2961763"/>
              <a:gd name="connsiteX2" fmla="*/ 2001079 w 3511827"/>
              <a:gd name="connsiteY2" fmla="*/ 762659 h 2961763"/>
              <a:gd name="connsiteX3" fmla="*/ 3511827 w 3511827"/>
              <a:gd name="connsiteY3" fmla="*/ 0 h 2961763"/>
              <a:gd name="connsiteX0" fmla="*/ 0 w 3511827"/>
              <a:gd name="connsiteY0" fmla="*/ 2897355 h 2923777"/>
              <a:gd name="connsiteX1" fmla="*/ 1086676 w 3511827"/>
              <a:gd name="connsiteY1" fmla="*/ 2769708 h 2923777"/>
              <a:gd name="connsiteX2" fmla="*/ 2001079 w 3511827"/>
              <a:gd name="connsiteY2" fmla="*/ 762659 h 2923777"/>
              <a:gd name="connsiteX3" fmla="*/ 3511827 w 3511827"/>
              <a:gd name="connsiteY3" fmla="*/ 0 h 2923777"/>
              <a:gd name="connsiteX0" fmla="*/ 0 w 3511827"/>
              <a:gd name="connsiteY0" fmla="*/ 2897355 h 2897356"/>
              <a:gd name="connsiteX1" fmla="*/ 1086676 w 3511827"/>
              <a:gd name="connsiteY1" fmla="*/ 2708305 h 2897356"/>
              <a:gd name="connsiteX2" fmla="*/ 2001079 w 3511827"/>
              <a:gd name="connsiteY2" fmla="*/ 762659 h 2897356"/>
              <a:gd name="connsiteX3" fmla="*/ 3511827 w 3511827"/>
              <a:gd name="connsiteY3" fmla="*/ 0 h 2897356"/>
              <a:gd name="connsiteX0" fmla="*/ 0 w 3511827"/>
              <a:gd name="connsiteY0" fmla="*/ 2897355 h 2897356"/>
              <a:gd name="connsiteX1" fmla="*/ 1344253 w 3511827"/>
              <a:gd name="connsiteY1" fmla="*/ 2618800 h 2897356"/>
              <a:gd name="connsiteX2" fmla="*/ 2001079 w 3511827"/>
              <a:gd name="connsiteY2" fmla="*/ 762659 h 2897356"/>
              <a:gd name="connsiteX3" fmla="*/ 3511827 w 3511827"/>
              <a:gd name="connsiteY3" fmla="*/ 0 h 2897356"/>
              <a:gd name="connsiteX0" fmla="*/ 0 w 3511827"/>
              <a:gd name="connsiteY0" fmla="*/ 2897355 h 2900840"/>
              <a:gd name="connsiteX1" fmla="*/ 1344253 w 3511827"/>
              <a:gd name="connsiteY1" fmla="*/ 2618800 h 2900840"/>
              <a:gd name="connsiteX2" fmla="*/ 2001079 w 3511827"/>
              <a:gd name="connsiteY2" fmla="*/ 762659 h 2900840"/>
              <a:gd name="connsiteX3" fmla="*/ 3511827 w 3511827"/>
              <a:gd name="connsiteY3" fmla="*/ 0 h 2900840"/>
              <a:gd name="connsiteX0" fmla="*/ 0 w 3511827"/>
              <a:gd name="connsiteY0" fmla="*/ 2897355 h 2898180"/>
              <a:gd name="connsiteX1" fmla="*/ 1344253 w 3511827"/>
              <a:gd name="connsiteY1" fmla="*/ 2618800 h 2898180"/>
              <a:gd name="connsiteX2" fmla="*/ 2001079 w 3511827"/>
              <a:gd name="connsiteY2" fmla="*/ 762659 h 2898180"/>
              <a:gd name="connsiteX3" fmla="*/ 3511827 w 3511827"/>
              <a:gd name="connsiteY3" fmla="*/ 0 h 2898180"/>
              <a:gd name="connsiteX0" fmla="*/ 0 w 3511827"/>
              <a:gd name="connsiteY0" fmla="*/ 2897355 h 2898180"/>
              <a:gd name="connsiteX1" fmla="*/ 1344253 w 3511827"/>
              <a:gd name="connsiteY1" fmla="*/ 2618800 h 2898180"/>
              <a:gd name="connsiteX2" fmla="*/ 2001079 w 3511827"/>
              <a:gd name="connsiteY2" fmla="*/ 762659 h 2898180"/>
              <a:gd name="connsiteX3" fmla="*/ 3511827 w 3511827"/>
              <a:gd name="connsiteY3" fmla="*/ 0 h 2898180"/>
              <a:gd name="connsiteX0" fmla="*/ 0 w 3511827"/>
              <a:gd name="connsiteY0" fmla="*/ 2897355 h 2904956"/>
              <a:gd name="connsiteX1" fmla="*/ 1344253 w 3511827"/>
              <a:gd name="connsiteY1" fmla="*/ 2618800 h 2904956"/>
              <a:gd name="connsiteX2" fmla="*/ 2001079 w 3511827"/>
              <a:gd name="connsiteY2" fmla="*/ 762659 h 2904956"/>
              <a:gd name="connsiteX3" fmla="*/ 3511827 w 3511827"/>
              <a:gd name="connsiteY3" fmla="*/ 0 h 2904956"/>
              <a:gd name="connsiteX0" fmla="*/ 0 w 3511827"/>
              <a:gd name="connsiteY0" fmla="*/ 2897355 h 2897529"/>
              <a:gd name="connsiteX1" fmla="*/ 1430926 w 3511827"/>
              <a:gd name="connsiteY1" fmla="*/ 2407970 h 2897529"/>
              <a:gd name="connsiteX2" fmla="*/ 2001079 w 3511827"/>
              <a:gd name="connsiteY2" fmla="*/ 762659 h 2897529"/>
              <a:gd name="connsiteX3" fmla="*/ 3511827 w 3511827"/>
              <a:gd name="connsiteY3" fmla="*/ 0 h 2897529"/>
              <a:gd name="connsiteX0" fmla="*/ 0 w 3511827"/>
              <a:gd name="connsiteY0" fmla="*/ 2897355 h 2898477"/>
              <a:gd name="connsiteX1" fmla="*/ 1430926 w 3511827"/>
              <a:gd name="connsiteY1" fmla="*/ 2407970 h 2898477"/>
              <a:gd name="connsiteX2" fmla="*/ 2001079 w 3511827"/>
              <a:gd name="connsiteY2" fmla="*/ 762659 h 2898477"/>
              <a:gd name="connsiteX3" fmla="*/ 3511827 w 3511827"/>
              <a:gd name="connsiteY3" fmla="*/ 0 h 2898477"/>
              <a:gd name="connsiteX0" fmla="*/ 0 w 3511827"/>
              <a:gd name="connsiteY0" fmla="*/ 2897355 h 2897356"/>
              <a:gd name="connsiteX1" fmla="*/ 1430926 w 3511827"/>
              <a:gd name="connsiteY1" fmla="*/ 2407970 h 2897356"/>
              <a:gd name="connsiteX2" fmla="*/ 2001079 w 3511827"/>
              <a:gd name="connsiteY2" fmla="*/ 762659 h 2897356"/>
              <a:gd name="connsiteX3" fmla="*/ 3511827 w 3511827"/>
              <a:gd name="connsiteY3" fmla="*/ 0 h 2897356"/>
              <a:gd name="connsiteX0" fmla="*/ 0 w 3511827"/>
              <a:gd name="connsiteY0" fmla="*/ 2897355 h 2897356"/>
              <a:gd name="connsiteX1" fmla="*/ 1430926 w 3511827"/>
              <a:gd name="connsiteY1" fmla="*/ 2407970 h 2897356"/>
              <a:gd name="connsiteX2" fmla="*/ 2001079 w 3511827"/>
              <a:gd name="connsiteY2" fmla="*/ 762659 h 2897356"/>
              <a:gd name="connsiteX3" fmla="*/ 3511827 w 3511827"/>
              <a:gd name="connsiteY3" fmla="*/ 0 h 2897356"/>
              <a:gd name="connsiteX0" fmla="*/ 0 w 3511827"/>
              <a:gd name="connsiteY0" fmla="*/ 2897355 h 2897738"/>
              <a:gd name="connsiteX1" fmla="*/ 1430926 w 3511827"/>
              <a:gd name="connsiteY1" fmla="*/ 2407970 h 2897738"/>
              <a:gd name="connsiteX2" fmla="*/ 2001079 w 3511827"/>
              <a:gd name="connsiteY2" fmla="*/ 762659 h 2897738"/>
              <a:gd name="connsiteX3" fmla="*/ 3511827 w 3511827"/>
              <a:gd name="connsiteY3" fmla="*/ 0 h 2897738"/>
              <a:gd name="connsiteX0" fmla="*/ 0 w 3511827"/>
              <a:gd name="connsiteY0" fmla="*/ 2897355 h 2899181"/>
              <a:gd name="connsiteX1" fmla="*/ 1430926 w 3511827"/>
              <a:gd name="connsiteY1" fmla="*/ 2407970 h 2899181"/>
              <a:gd name="connsiteX2" fmla="*/ 2001079 w 3511827"/>
              <a:gd name="connsiteY2" fmla="*/ 762659 h 2899181"/>
              <a:gd name="connsiteX3" fmla="*/ 3511827 w 3511827"/>
              <a:gd name="connsiteY3" fmla="*/ 0 h 2899181"/>
              <a:gd name="connsiteX0" fmla="*/ 0 w 3511827"/>
              <a:gd name="connsiteY0" fmla="*/ 2897355 h 2897355"/>
              <a:gd name="connsiteX1" fmla="*/ 1430926 w 3511827"/>
              <a:gd name="connsiteY1" fmla="*/ 2407970 h 2897355"/>
              <a:gd name="connsiteX2" fmla="*/ 2001079 w 3511827"/>
              <a:gd name="connsiteY2" fmla="*/ 762659 h 2897355"/>
              <a:gd name="connsiteX3" fmla="*/ 3511827 w 3511827"/>
              <a:gd name="connsiteY3" fmla="*/ 0 h 2897355"/>
              <a:gd name="connsiteX0" fmla="*/ 0 w 3511827"/>
              <a:gd name="connsiteY0" fmla="*/ 2897355 h 2899183"/>
              <a:gd name="connsiteX1" fmla="*/ 1430926 w 3511827"/>
              <a:gd name="connsiteY1" fmla="*/ 2407970 h 2899183"/>
              <a:gd name="connsiteX2" fmla="*/ 2001079 w 3511827"/>
              <a:gd name="connsiteY2" fmla="*/ 762659 h 2899183"/>
              <a:gd name="connsiteX3" fmla="*/ 3511827 w 3511827"/>
              <a:gd name="connsiteY3" fmla="*/ 0 h 2899183"/>
              <a:gd name="connsiteX0" fmla="*/ 0 w 3511827"/>
              <a:gd name="connsiteY0" fmla="*/ 2897355 h 2897355"/>
              <a:gd name="connsiteX1" fmla="*/ 1430926 w 3511827"/>
              <a:gd name="connsiteY1" fmla="*/ 2407970 h 2897355"/>
              <a:gd name="connsiteX2" fmla="*/ 2001079 w 3511827"/>
              <a:gd name="connsiteY2" fmla="*/ 762659 h 2897355"/>
              <a:gd name="connsiteX3" fmla="*/ 3511827 w 3511827"/>
              <a:gd name="connsiteY3" fmla="*/ 0 h 2897355"/>
              <a:gd name="connsiteX0" fmla="*/ 0 w 3511827"/>
              <a:gd name="connsiteY0" fmla="*/ 2897355 h 2897355"/>
              <a:gd name="connsiteX1" fmla="*/ 1430926 w 3511827"/>
              <a:gd name="connsiteY1" fmla="*/ 2407970 h 2897355"/>
              <a:gd name="connsiteX2" fmla="*/ 2001079 w 3511827"/>
              <a:gd name="connsiteY2" fmla="*/ 762659 h 2897355"/>
              <a:gd name="connsiteX3" fmla="*/ 3511827 w 3511827"/>
              <a:gd name="connsiteY3" fmla="*/ 0 h 2897355"/>
              <a:gd name="connsiteX0" fmla="*/ 0 w 3511827"/>
              <a:gd name="connsiteY0" fmla="*/ 2897355 h 2899954"/>
              <a:gd name="connsiteX1" fmla="*/ 1604690 w 3511827"/>
              <a:gd name="connsiteY1" fmla="*/ 2460764 h 2899954"/>
              <a:gd name="connsiteX2" fmla="*/ 2001079 w 3511827"/>
              <a:gd name="connsiteY2" fmla="*/ 762659 h 2899954"/>
              <a:gd name="connsiteX3" fmla="*/ 3511827 w 3511827"/>
              <a:gd name="connsiteY3" fmla="*/ 0 h 2899954"/>
              <a:gd name="connsiteX0" fmla="*/ 0 w 3511827"/>
              <a:gd name="connsiteY0" fmla="*/ 2897355 h 2897355"/>
              <a:gd name="connsiteX1" fmla="*/ 1604690 w 3511827"/>
              <a:gd name="connsiteY1" fmla="*/ 2460764 h 2897355"/>
              <a:gd name="connsiteX2" fmla="*/ 2277393 w 3511827"/>
              <a:gd name="connsiteY2" fmla="*/ 637276 h 2897355"/>
              <a:gd name="connsiteX3" fmla="*/ 3511827 w 3511827"/>
              <a:gd name="connsiteY3" fmla="*/ 0 h 2897355"/>
              <a:gd name="connsiteX0" fmla="*/ 0 w 3511827"/>
              <a:gd name="connsiteY0" fmla="*/ 2897355 h 2911072"/>
              <a:gd name="connsiteX1" fmla="*/ 1584750 w 3511827"/>
              <a:gd name="connsiteY1" fmla="*/ 2632344 h 2911072"/>
              <a:gd name="connsiteX2" fmla="*/ 2277393 w 3511827"/>
              <a:gd name="connsiteY2" fmla="*/ 637276 h 2911072"/>
              <a:gd name="connsiteX3" fmla="*/ 3511827 w 3511827"/>
              <a:gd name="connsiteY3" fmla="*/ 0 h 2911072"/>
              <a:gd name="connsiteX0" fmla="*/ 0 w 3511827"/>
              <a:gd name="connsiteY0" fmla="*/ 2897355 h 2920441"/>
              <a:gd name="connsiteX1" fmla="*/ 1584750 w 3511827"/>
              <a:gd name="connsiteY1" fmla="*/ 2632344 h 2920441"/>
              <a:gd name="connsiteX2" fmla="*/ 2277393 w 3511827"/>
              <a:gd name="connsiteY2" fmla="*/ 637276 h 2920441"/>
              <a:gd name="connsiteX3" fmla="*/ 3511827 w 3511827"/>
              <a:gd name="connsiteY3" fmla="*/ 0 h 2920441"/>
              <a:gd name="connsiteX0" fmla="*/ 0 w 3511827"/>
              <a:gd name="connsiteY0" fmla="*/ 2897355 h 2909488"/>
              <a:gd name="connsiteX1" fmla="*/ 1607539 w 3511827"/>
              <a:gd name="connsiteY1" fmla="*/ 2599349 h 2909488"/>
              <a:gd name="connsiteX2" fmla="*/ 2277393 w 3511827"/>
              <a:gd name="connsiteY2" fmla="*/ 637276 h 2909488"/>
              <a:gd name="connsiteX3" fmla="*/ 3511827 w 3511827"/>
              <a:gd name="connsiteY3" fmla="*/ 0 h 2909488"/>
              <a:gd name="connsiteX0" fmla="*/ 0 w 3511827"/>
              <a:gd name="connsiteY0" fmla="*/ 2897355 h 2901681"/>
              <a:gd name="connsiteX1" fmla="*/ 1618933 w 3511827"/>
              <a:gd name="connsiteY1" fmla="*/ 2566353 h 2901681"/>
              <a:gd name="connsiteX2" fmla="*/ 2277393 w 3511827"/>
              <a:gd name="connsiteY2" fmla="*/ 637276 h 2901681"/>
              <a:gd name="connsiteX3" fmla="*/ 3511827 w 3511827"/>
              <a:gd name="connsiteY3" fmla="*/ 0 h 2901681"/>
              <a:gd name="connsiteX0" fmla="*/ 0 w 3511827"/>
              <a:gd name="connsiteY0" fmla="*/ 2897355 h 2897998"/>
              <a:gd name="connsiteX1" fmla="*/ 1630327 w 3511827"/>
              <a:gd name="connsiteY1" fmla="*/ 2539955 h 2897998"/>
              <a:gd name="connsiteX2" fmla="*/ 2277393 w 3511827"/>
              <a:gd name="connsiteY2" fmla="*/ 637276 h 2897998"/>
              <a:gd name="connsiteX3" fmla="*/ 3511827 w 3511827"/>
              <a:gd name="connsiteY3" fmla="*/ 0 h 2897998"/>
              <a:gd name="connsiteX0" fmla="*/ 0 w 3511827"/>
              <a:gd name="connsiteY0" fmla="*/ 2897355 h 2897354"/>
              <a:gd name="connsiteX1" fmla="*/ 1633176 w 3511827"/>
              <a:gd name="connsiteY1" fmla="*/ 2520159 h 2897354"/>
              <a:gd name="connsiteX2" fmla="*/ 2277393 w 3511827"/>
              <a:gd name="connsiteY2" fmla="*/ 637276 h 2897354"/>
              <a:gd name="connsiteX3" fmla="*/ 3511827 w 3511827"/>
              <a:gd name="connsiteY3" fmla="*/ 0 h 2897354"/>
              <a:gd name="connsiteX0" fmla="*/ 0 w 3511827"/>
              <a:gd name="connsiteY0" fmla="*/ 2897355 h 2897354"/>
              <a:gd name="connsiteX1" fmla="*/ 1633176 w 3511827"/>
              <a:gd name="connsiteY1" fmla="*/ 2520159 h 2897354"/>
              <a:gd name="connsiteX2" fmla="*/ 2277393 w 3511827"/>
              <a:gd name="connsiteY2" fmla="*/ 637276 h 2897354"/>
              <a:gd name="connsiteX3" fmla="*/ 3511827 w 3511827"/>
              <a:gd name="connsiteY3" fmla="*/ 0 h 2897354"/>
              <a:gd name="connsiteX0" fmla="*/ 0 w 3511827"/>
              <a:gd name="connsiteY0" fmla="*/ 2897355 h 2897354"/>
              <a:gd name="connsiteX1" fmla="*/ 1709653 w 3511827"/>
              <a:gd name="connsiteY1" fmla="*/ 2520159 h 2897354"/>
              <a:gd name="connsiteX2" fmla="*/ 2277393 w 3511827"/>
              <a:gd name="connsiteY2" fmla="*/ 637276 h 2897354"/>
              <a:gd name="connsiteX3" fmla="*/ 3511827 w 3511827"/>
              <a:gd name="connsiteY3" fmla="*/ 0 h 2897354"/>
              <a:gd name="connsiteX0" fmla="*/ 0 w 3511827"/>
              <a:gd name="connsiteY0" fmla="*/ 2897355 h 2899395"/>
              <a:gd name="connsiteX1" fmla="*/ 1709653 w 3511827"/>
              <a:gd name="connsiteY1" fmla="*/ 2520159 h 2899395"/>
              <a:gd name="connsiteX2" fmla="*/ 2277393 w 3511827"/>
              <a:gd name="connsiteY2" fmla="*/ 637276 h 2899395"/>
              <a:gd name="connsiteX3" fmla="*/ 3511827 w 3511827"/>
              <a:gd name="connsiteY3" fmla="*/ 0 h 2899395"/>
              <a:gd name="connsiteX0" fmla="*/ 0 w 3511827"/>
              <a:gd name="connsiteY0" fmla="*/ 2897355 h 2898978"/>
              <a:gd name="connsiteX1" fmla="*/ 1776155 w 3511827"/>
              <a:gd name="connsiteY1" fmla="*/ 2504754 h 2898978"/>
              <a:gd name="connsiteX2" fmla="*/ 2277393 w 3511827"/>
              <a:gd name="connsiteY2" fmla="*/ 637276 h 2898978"/>
              <a:gd name="connsiteX3" fmla="*/ 3511827 w 3511827"/>
              <a:gd name="connsiteY3" fmla="*/ 0 h 2898978"/>
              <a:gd name="connsiteX0" fmla="*/ 0 w 3511827"/>
              <a:gd name="connsiteY0" fmla="*/ 2897355 h 2897354"/>
              <a:gd name="connsiteX1" fmla="*/ 1776155 w 3511827"/>
              <a:gd name="connsiteY1" fmla="*/ 2504754 h 2897354"/>
              <a:gd name="connsiteX2" fmla="*/ 2277393 w 3511827"/>
              <a:gd name="connsiteY2" fmla="*/ 637276 h 2897354"/>
              <a:gd name="connsiteX3" fmla="*/ 3511827 w 3511827"/>
              <a:gd name="connsiteY3" fmla="*/ 0 h 2897354"/>
              <a:gd name="connsiteX0" fmla="*/ 0 w 3511827"/>
              <a:gd name="connsiteY0" fmla="*/ 2897355 h 2897354"/>
              <a:gd name="connsiteX1" fmla="*/ 1776155 w 3511827"/>
              <a:gd name="connsiteY1" fmla="*/ 2504754 h 2897354"/>
              <a:gd name="connsiteX2" fmla="*/ 2277393 w 3511827"/>
              <a:gd name="connsiteY2" fmla="*/ 637276 h 2897354"/>
              <a:gd name="connsiteX3" fmla="*/ 3511827 w 3511827"/>
              <a:gd name="connsiteY3" fmla="*/ 0 h 2897354"/>
              <a:gd name="connsiteX0" fmla="*/ 0 w 3511827"/>
              <a:gd name="connsiteY0" fmla="*/ 2897355 h 2917673"/>
              <a:gd name="connsiteX1" fmla="*/ 1267738 w 3511827"/>
              <a:gd name="connsiteY1" fmla="*/ 2885759 h 2917673"/>
              <a:gd name="connsiteX2" fmla="*/ 1776155 w 3511827"/>
              <a:gd name="connsiteY2" fmla="*/ 2504754 h 2917673"/>
              <a:gd name="connsiteX3" fmla="*/ 2277393 w 3511827"/>
              <a:gd name="connsiteY3" fmla="*/ 637276 h 2917673"/>
              <a:gd name="connsiteX4" fmla="*/ 3511827 w 3511827"/>
              <a:gd name="connsiteY4" fmla="*/ 0 h 2917673"/>
              <a:gd name="connsiteX0" fmla="*/ 0 w 3511827"/>
              <a:gd name="connsiteY0" fmla="*/ 2897355 h 2917673"/>
              <a:gd name="connsiteX1" fmla="*/ 1267738 w 3511827"/>
              <a:gd name="connsiteY1" fmla="*/ 2885759 h 2917673"/>
              <a:gd name="connsiteX2" fmla="*/ 1776155 w 3511827"/>
              <a:gd name="connsiteY2" fmla="*/ 2504754 h 2917673"/>
              <a:gd name="connsiteX3" fmla="*/ 2277393 w 3511827"/>
              <a:gd name="connsiteY3" fmla="*/ 637276 h 2917673"/>
              <a:gd name="connsiteX4" fmla="*/ 3511827 w 3511827"/>
              <a:gd name="connsiteY4" fmla="*/ 0 h 2917673"/>
              <a:gd name="connsiteX0" fmla="*/ 0 w 3511827"/>
              <a:gd name="connsiteY0" fmla="*/ 2897355 h 2897356"/>
              <a:gd name="connsiteX1" fmla="*/ 1267738 w 3511827"/>
              <a:gd name="connsiteY1" fmla="*/ 2885759 h 2897356"/>
              <a:gd name="connsiteX2" fmla="*/ 1776155 w 3511827"/>
              <a:gd name="connsiteY2" fmla="*/ 2504754 h 2897356"/>
              <a:gd name="connsiteX3" fmla="*/ 2277393 w 3511827"/>
              <a:gd name="connsiteY3" fmla="*/ 637276 h 2897356"/>
              <a:gd name="connsiteX4" fmla="*/ 3511827 w 3511827"/>
              <a:gd name="connsiteY4" fmla="*/ 0 h 2897356"/>
              <a:gd name="connsiteX0" fmla="*/ 0 w 3511827"/>
              <a:gd name="connsiteY0" fmla="*/ 2897355 h 2910487"/>
              <a:gd name="connsiteX1" fmla="*/ 1257064 w 3511827"/>
              <a:gd name="connsiteY1" fmla="*/ 2910487 h 2910487"/>
              <a:gd name="connsiteX2" fmla="*/ 1776155 w 3511827"/>
              <a:gd name="connsiteY2" fmla="*/ 2504754 h 2910487"/>
              <a:gd name="connsiteX3" fmla="*/ 2277393 w 3511827"/>
              <a:gd name="connsiteY3" fmla="*/ 637276 h 2910487"/>
              <a:gd name="connsiteX4" fmla="*/ 3511827 w 3511827"/>
              <a:gd name="connsiteY4" fmla="*/ 0 h 2910487"/>
              <a:gd name="connsiteX0" fmla="*/ 0 w 3511827"/>
              <a:gd name="connsiteY0" fmla="*/ 2897355 h 2902244"/>
              <a:gd name="connsiteX1" fmla="*/ 1260622 w 3511827"/>
              <a:gd name="connsiteY1" fmla="*/ 2902244 h 2902244"/>
              <a:gd name="connsiteX2" fmla="*/ 1776155 w 3511827"/>
              <a:gd name="connsiteY2" fmla="*/ 2504754 h 2902244"/>
              <a:gd name="connsiteX3" fmla="*/ 2277393 w 3511827"/>
              <a:gd name="connsiteY3" fmla="*/ 637276 h 2902244"/>
              <a:gd name="connsiteX4" fmla="*/ 3511827 w 3511827"/>
              <a:gd name="connsiteY4" fmla="*/ 0 h 2902244"/>
              <a:gd name="connsiteX0" fmla="*/ 0 w 3511827"/>
              <a:gd name="connsiteY0" fmla="*/ 2897355 h 2902244"/>
              <a:gd name="connsiteX1" fmla="*/ 1260622 w 3511827"/>
              <a:gd name="connsiteY1" fmla="*/ 2902244 h 2902244"/>
              <a:gd name="connsiteX2" fmla="*/ 1776155 w 3511827"/>
              <a:gd name="connsiteY2" fmla="*/ 2504754 h 2902244"/>
              <a:gd name="connsiteX3" fmla="*/ 2277393 w 3511827"/>
              <a:gd name="connsiteY3" fmla="*/ 637276 h 2902244"/>
              <a:gd name="connsiteX4" fmla="*/ 3511827 w 3511827"/>
              <a:gd name="connsiteY4" fmla="*/ 0 h 2902244"/>
              <a:gd name="connsiteX0" fmla="*/ 0 w 3511827"/>
              <a:gd name="connsiteY0" fmla="*/ 2897355 h 2943872"/>
              <a:gd name="connsiteX1" fmla="*/ 1260622 w 3511827"/>
              <a:gd name="connsiteY1" fmla="*/ 2902244 h 2943872"/>
              <a:gd name="connsiteX2" fmla="*/ 1822409 w 3511827"/>
              <a:gd name="connsiteY2" fmla="*/ 2323415 h 2943872"/>
              <a:gd name="connsiteX3" fmla="*/ 2277393 w 3511827"/>
              <a:gd name="connsiteY3" fmla="*/ 637276 h 2943872"/>
              <a:gd name="connsiteX4" fmla="*/ 3511827 w 3511827"/>
              <a:gd name="connsiteY4" fmla="*/ 0 h 2943872"/>
              <a:gd name="connsiteX0" fmla="*/ 0 w 3511827"/>
              <a:gd name="connsiteY0" fmla="*/ 2897355 h 2943872"/>
              <a:gd name="connsiteX1" fmla="*/ 1260622 w 3511827"/>
              <a:gd name="connsiteY1" fmla="*/ 2902244 h 2943872"/>
              <a:gd name="connsiteX2" fmla="*/ 1822409 w 3511827"/>
              <a:gd name="connsiteY2" fmla="*/ 2323415 h 2943872"/>
              <a:gd name="connsiteX3" fmla="*/ 2377016 w 3511827"/>
              <a:gd name="connsiteY3" fmla="*/ 530124 h 2943872"/>
              <a:gd name="connsiteX4" fmla="*/ 3511827 w 3511827"/>
              <a:gd name="connsiteY4" fmla="*/ 0 h 2943872"/>
              <a:gd name="connsiteX0" fmla="*/ 0 w 3511827"/>
              <a:gd name="connsiteY0" fmla="*/ 2897355 h 2943872"/>
              <a:gd name="connsiteX1" fmla="*/ 1260622 w 3511827"/>
              <a:gd name="connsiteY1" fmla="*/ 2902244 h 2943872"/>
              <a:gd name="connsiteX2" fmla="*/ 1822409 w 3511827"/>
              <a:gd name="connsiteY2" fmla="*/ 2323415 h 2943872"/>
              <a:gd name="connsiteX3" fmla="*/ 2377016 w 3511827"/>
              <a:gd name="connsiteY3" fmla="*/ 530124 h 2943872"/>
              <a:gd name="connsiteX4" fmla="*/ 3511827 w 3511827"/>
              <a:gd name="connsiteY4" fmla="*/ 0 h 2943872"/>
              <a:gd name="connsiteX0" fmla="*/ 0 w 3511827"/>
              <a:gd name="connsiteY0" fmla="*/ 2897355 h 2910964"/>
              <a:gd name="connsiteX1" fmla="*/ 1260622 w 3511827"/>
              <a:gd name="connsiteY1" fmla="*/ 2902244 h 2910964"/>
              <a:gd name="connsiteX2" fmla="*/ 1822409 w 3511827"/>
              <a:gd name="connsiteY2" fmla="*/ 2323415 h 2910964"/>
              <a:gd name="connsiteX3" fmla="*/ 2377016 w 3511827"/>
              <a:gd name="connsiteY3" fmla="*/ 530124 h 2910964"/>
              <a:gd name="connsiteX4" fmla="*/ 3511827 w 3511827"/>
              <a:gd name="connsiteY4" fmla="*/ 0 h 2910964"/>
              <a:gd name="connsiteX0" fmla="*/ 0 w 3511827"/>
              <a:gd name="connsiteY0" fmla="*/ 2897355 h 2902286"/>
              <a:gd name="connsiteX1" fmla="*/ 1260622 w 3511827"/>
              <a:gd name="connsiteY1" fmla="*/ 2902244 h 2902286"/>
              <a:gd name="connsiteX2" fmla="*/ 1822409 w 3511827"/>
              <a:gd name="connsiteY2" fmla="*/ 2323415 h 2902286"/>
              <a:gd name="connsiteX3" fmla="*/ 2377016 w 3511827"/>
              <a:gd name="connsiteY3" fmla="*/ 530124 h 2902286"/>
              <a:gd name="connsiteX4" fmla="*/ 3511827 w 3511827"/>
              <a:gd name="connsiteY4" fmla="*/ 0 h 2902286"/>
              <a:gd name="connsiteX0" fmla="*/ 0 w 3511827"/>
              <a:gd name="connsiteY0" fmla="*/ 2897355 h 2902244"/>
              <a:gd name="connsiteX1" fmla="*/ 1260622 w 3511827"/>
              <a:gd name="connsiteY1" fmla="*/ 2902244 h 2902244"/>
              <a:gd name="connsiteX2" fmla="*/ 1822409 w 3511827"/>
              <a:gd name="connsiteY2" fmla="*/ 2323415 h 2902244"/>
              <a:gd name="connsiteX3" fmla="*/ 2377016 w 3511827"/>
              <a:gd name="connsiteY3" fmla="*/ 530124 h 2902244"/>
              <a:gd name="connsiteX4" fmla="*/ 3511827 w 3511827"/>
              <a:gd name="connsiteY4" fmla="*/ 0 h 2902244"/>
              <a:gd name="connsiteX0" fmla="*/ 0 w 3511827"/>
              <a:gd name="connsiteY0" fmla="*/ 2897355 h 2902244"/>
              <a:gd name="connsiteX1" fmla="*/ 1257064 w 3511827"/>
              <a:gd name="connsiteY1" fmla="*/ 2902244 h 2902244"/>
              <a:gd name="connsiteX2" fmla="*/ 1822409 w 3511827"/>
              <a:gd name="connsiteY2" fmla="*/ 2323415 h 2902244"/>
              <a:gd name="connsiteX3" fmla="*/ 2377016 w 3511827"/>
              <a:gd name="connsiteY3" fmla="*/ 530124 h 2902244"/>
              <a:gd name="connsiteX4" fmla="*/ 3511827 w 3511827"/>
              <a:gd name="connsiteY4" fmla="*/ 0 h 2902244"/>
              <a:gd name="connsiteX0" fmla="*/ 0 w 3511827"/>
              <a:gd name="connsiteY0" fmla="*/ 2897355 h 2902244"/>
              <a:gd name="connsiteX1" fmla="*/ 1257064 w 3511827"/>
              <a:gd name="connsiteY1" fmla="*/ 2902244 h 2902244"/>
              <a:gd name="connsiteX2" fmla="*/ 1822409 w 3511827"/>
              <a:gd name="connsiteY2" fmla="*/ 2323415 h 2902244"/>
              <a:gd name="connsiteX3" fmla="*/ 2377016 w 3511827"/>
              <a:gd name="connsiteY3" fmla="*/ 530124 h 2902244"/>
              <a:gd name="connsiteX4" fmla="*/ 3511827 w 3511827"/>
              <a:gd name="connsiteY4" fmla="*/ 0 h 2902244"/>
              <a:gd name="connsiteX0" fmla="*/ 0 w 3508269"/>
              <a:gd name="connsiteY0" fmla="*/ 2897356 h 2943872"/>
              <a:gd name="connsiteX1" fmla="*/ 1253506 w 3508269"/>
              <a:gd name="connsiteY1" fmla="*/ 2902244 h 2943872"/>
              <a:gd name="connsiteX2" fmla="*/ 1818851 w 3508269"/>
              <a:gd name="connsiteY2" fmla="*/ 2323415 h 2943872"/>
              <a:gd name="connsiteX3" fmla="*/ 2373458 w 3508269"/>
              <a:gd name="connsiteY3" fmla="*/ 530124 h 2943872"/>
              <a:gd name="connsiteX4" fmla="*/ 3508269 w 3508269"/>
              <a:gd name="connsiteY4" fmla="*/ 0 h 2943872"/>
              <a:gd name="connsiteX0" fmla="*/ 0 w 3508269"/>
              <a:gd name="connsiteY0" fmla="*/ 2897356 h 2902244"/>
              <a:gd name="connsiteX1" fmla="*/ 1253506 w 3508269"/>
              <a:gd name="connsiteY1" fmla="*/ 2902244 h 2902244"/>
              <a:gd name="connsiteX2" fmla="*/ 1818851 w 3508269"/>
              <a:gd name="connsiteY2" fmla="*/ 2323415 h 2902244"/>
              <a:gd name="connsiteX3" fmla="*/ 2373458 w 3508269"/>
              <a:gd name="connsiteY3" fmla="*/ 530124 h 2902244"/>
              <a:gd name="connsiteX4" fmla="*/ 3508269 w 3508269"/>
              <a:gd name="connsiteY4" fmla="*/ 0 h 2902244"/>
              <a:gd name="connsiteX0" fmla="*/ 0 w 3501153"/>
              <a:gd name="connsiteY0" fmla="*/ 2913841 h 2948248"/>
              <a:gd name="connsiteX1" fmla="*/ 1246390 w 3501153"/>
              <a:gd name="connsiteY1" fmla="*/ 2902244 h 2948248"/>
              <a:gd name="connsiteX2" fmla="*/ 1811735 w 3501153"/>
              <a:gd name="connsiteY2" fmla="*/ 2323415 h 2948248"/>
              <a:gd name="connsiteX3" fmla="*/ 2366342 w 3501153"/>
              <a:gd name="connsiteY3" fmla="*/ 530124 h 2948248"/>
              <a:gd name="connsiteX4" fmla="*/ 3501153 w 3501153"/>
              <a:gd name="connsiteY4" fmla="*/ 0 h 2948248"/>
              <a:gd name="connsiteX0" fmla="*/ 0 w 3501153"/>
              <a:gd name="connsiteY0" fmla="*/ 2913841 h 2913841"/>
              <a:gd name="connsiteX1" fmla="*/ 1246390 w 3501153"/>
              <a:gd name="connsiteY1" fmla="*/ 2902244 h 2913841"/>
              <a:gd name="connsiteX2" fmla="*/ 1811735 w 3501153"/>
              <a:gd name="connsiteY2" fmla="*/ 2323415 h 2913841"/>
              <a:gd name="connsiteX3" fmla="*/ 2366342 w 3501153"/>
              <a:gd name="connsiteY3" fmla="*/ 530124 h 2913841"/>
              <a:gd name="connsiteX4" fmla="*/ 3501153 w 3501153"/>
              <a:gd name="connsiteY4" fmla="*/ 0 h 2913841"/>
              <a:gd name="connsiteX0" fmla="*/ 0 w 3501153"/>
              <a:gd name="connsiteY0" fmla="*/ 2913841 h 2913841"/>
              <a:gd name="connsiteX1" fmla="*/ 1246390 w 3501153"/>
              <a:gd name="connsiteY1" fmla="*/ 2902244 h 2913841"/>
              <a:gd name="connsiteX2" fmla="*/ 1811735 w 3501153"/>
              <a:gd name="connsiteY2" fmla="*/ 2323415 h 2913841"/>
              <a:gd name="connsiteX3" fmla="*/ 2366342 w 3501153"/>
              <a:gd name="connsiteY3" fmla="*/ 530124 h 2913841"/>
              <a:gd name="connsiteX4" fmla="*/ 3501153 w 3501153"/>
              <a:gd name="connsiteY4" fmla="*/ 0 h 2913841"/>
              <a:gd name="connsiteX0" fmla="*/ 0 w 3501153"/>
              <a:gd name="connsiteY0" fmla="*/ 2913841 h 2948248"/>
              <a:gd name="connsiteX1" fmla="*/ 1246390 w 3501153"/>
              <a:gd name="connsiteY1" fmla="*/ 2902244 h 2948248"/>
              <a:gd name="connsiteX2" fmla="*/ 1811735 w 3501153"/>
              <a:gd name="connsiteY2" fmla="*/ 2323415 h 2948248"/>
              <a:gd name="connsiteX3" fmla="*/ 2366342 w 3501153"/>
              <a:gd name="connsiteY3" fmla="*/ 530124 h 2948248"/>
              <a:gd name="connsiteX4" fmla="*/ 3501153 w 3501153"/>
              <a:gd name="connsiteY4" fmla="*/ 0 h 2948248"/>
              <a:gd name="connsiteX0" fmla="*/ 0 w 3501153"/>
              <a:gd name="connsiteY0" fmla="*/ 2913841 h 2913841"/>
              <a:gd name="connsiteX1" fmla="*/ 1246390 w 3501153"/>
              <a:gd name="connsiteY1" fmla="*/ 2902244 h 2913841"/>
              <a:gd name="connsiteX2" fmla="*/ 1811735 w 3501153"/>
              <a:gd name="connsiteY2" fmla="*/ 2323415 h 2913841"/>
              <a:gd name="connsiteX3" fmla="*/ 2366342 w 3501153"/>
              <a:gd name="connsiteY3" fmla="*/ 530124 h 2913841"/>
              <a:gd name="connsiteX4" fmla="*/ 3501153 w 3501153"/>
              <a:gd name="connsiteY4" fmla="*/ 0 h 2913841"/>
              <a:gd name="connsiteX0" fmla="*/ 0 w 3501153"/>
              <a:gd name="connsiteY0" fmla="*/ 2913841 h 2913841"/>
              <a:gd name="connsiteX1" fmla="*/ 1246390 w 3501153"/>
              <a:gd name="connsiteY1" fmla="*/ 2902244 h 2913841"/>
              <a:gd name="connsiteX2" fmla="*/ 1811735 w 3501153"/>
              <a:gd name="connsiteY2" fmla="*/ 2323415 h 2913841"/>
              <a:gd name="connsiteX3" fmla="*/ 2366342 w 3501153"/>
              <a:gd name="connsiteY3" fmla="*/ 530124 h 2913841"/>
              <a:gd name="connsiteX4" fmla="*/ 3501153 w 3501153"/>
              <a:gd name="connsiteY4" fmla="*/ 0 h 2913841"/>
              <a:gd name="connsiteX0" fmla="*/ 0 w 3497595"/>
              <a:gd name="connsiteY0" fmla="*/ 2905598 h 2945998"/>
              <a:gd name="connsiteX1" fmla="*/ 1242832 w 3497595"/>
              <a:gd name="connsiteY1" fmla="*/ 2902244 h 2945998"/>
              <a:gd name="connsiteX2" fmla="*/ 1808177 w 3497595"/>
              <a:gd name="connsiteY2" fmla="*/ 2323415 h 2945998"/>
              <a:gd name="connsiteX3" fmla="*/ 2362784 w 3497595"/>
              <a:gd name="connsiteY3" fmla="*/ 530124 h 2945998"/>
              <a:gd name="connsiteX4" fmla="*/ 3497595 w 3497595"/>
              <a:gd name="connsiteY4" fmla="*/ 0 h 2945998"/>
              <a:gd name="connsiteX0" fmla="*/ 0 w 3497595"/>
              <a:gd name="connsiteY0" fmla="*/ 2905598 h 2905598"/>
              <a:gd name="connsiteX1" fmla="*/ 1242832 w 3497595"/>
              <a:gd name="connsiteY1" fmla="*/ 2902244 h 2905598"/>
              <a:gd name="connsiteX2" fmla="*/ 1808177 w 3497595"/>
              <a:gd name="connsiteY2" fmla="*/ 2323415 h 2905598"/>
              <a:gd name="connsiteX3" fmla="*/ 2362784 w 3497595"/>
              <a:gd name="connsiteY3" fmla="*/ 530124 h 2905598"/>
              <a:gd name="connsiteX4" fmla="*/ 3497595 w 3497595"/>
              <a:gd name="connsiteY4" fmla="*/ 0 h 290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7595" h="2905598">
                <a:moveTo>
                  <a:pt x="0" y="2905598"/>
                </a:moveTo>
                <a:lnTo>
                  <a:pt x="1242832" y="2902244"/>
                </a:lnTo>
                <a:cubicBezTo>
                  <a:pt x="1540637" y="2895884"/>
                  <a:pt x="1664214" y="2710525"/>
                  <a:pt x="1808177" y="2323415"/>
                </a:cubicBezTo>
                <a:cubicBezTo>
                  <a:pt x="1952140" y="1936305"/>
                  <a:pt x="1958592" y="981508"/>
                  <a:pt x="2362784" y="530124"/>
                </a:cubicBezTo>
                <a:cubicBezTo>
                  <a:pt x="2766976" y="78740"/>
                  <a:pt x="3497595" y="0"/>
                  <a:pt x="3497595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308953" y="5568472"/>
            <a:ext cx="482247" cy="938755"/>
            <a:chOff x="5191703" y="5568472"/>
            <a:chExt cx="482247" cy="938755"/>
          </a:xfrm>
        </p:grpSpPr>
        <p:sp>
          <p:nvSpPr>
            <p:cNvPr id="57" name="Oval 56"/>
            <p:cNvSpPr/>
            <p:nvPr/>
          </p:nvSpPr>
          <p:spPr>
            <a:xfrm>
              <a:off x="5303083" y="5568472"/>
              <a:ext cx="214233" cy="214233"/>
            </a:xfrm>
            <a:prstGeom prst="ellipse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5191703" y="5943600"/>
              <a:ext cx="482247" cy="563627"/>
              <a:chOff x="2540589" y="5303773"/>
              <a:chExt cx="482247" cy="56362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Rectangle 59"/>
                  <p:cNvSpPr/>
                  <p:nvPr/>
                </p:nvSpPr>
                <p:spPr>
                  <a:xfrm>
                    <a:off x="2540589" y="5498068"/>
                    <a:ext cx="48224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0" name="Rectangle 5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40589" y="5498068"/>
                    <a:ext cx="482247" cy="369332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1" name="Straight Connector 60"/>
              <p:cNvCxnSpPr/>
              <p:nvPr/>
            </p:nvCxnSpPr>
            <p:spPr>
              <a:xfrm>
                <a:off x="2760382" y="5303773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TextBox 14"/>
          <p:cNvSpPr txBox="1"/>
          <p:nvPr/>
        </p:nvSpPr>
        <p:spPr>
          <a:xfrm>
            <a:off x="6792144" y="2882575"/>
            <a:ext cx="119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Too jagged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81800" y="5286784"/>
            <a:ext cx="12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Too straight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37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59" grpId="0" animBg="1"/>
      <p:bldP spid="33" grpId="0" animBg="1"/>
      <p:bldP spid="56" grpId="0" animBg="1"/>
      <p:bldP spid="15" grpId="0"/>
      <p:bldP spid="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5343939" y="925551"/>
            <a:ext cx="3114261" cy="2350670"/>
            <a:chOff x="327851" y="844834"/>
            <a:chExt cx="3114261" cy="5860766"/>
          </a:xfrm>
        </p:grpSpPr>
        <p:sp>
          <p:nvSpPr>
            <p:cNvPr id="44" name="Freeform 43"/>
            <p:cNvSpPr/>
            <p:nvPr/>
          </p:nvSpPr>
          <p:spPr>
            <a:xfrm>
              <a:off x="327851" y="1302355"/>
              <a:ext cx="3114261" cy="3884596"/>
            </a:xfrm>
            <a:custGeom>
              <a:avLst/>
              <a:gdLst>
                <a:gd name="connsiteX0" fmla="*/ 0 w 3776869"/>
                <a:gd name="connsiteY0" fmla="*/ 2315652 h 3514784"/>
                <a:gd name="connsiteX1" fmla="*/ 662608 w 3776869"/>
                <a:gd name="connsiteY1" fmla="*/ 1149461 h 3514784"/>
                <a:gd name="connsiteX2" fmla="*/ 1802295 w 3776869"/>
                <a:gd name="connsiteY2" fmla="*/ 3508348 h 3514784"/>
                <a:gd name="connsiteX3" fmla="*/ 3180521 w 3776869"/>
                <a:gd name="connsiteY3" fmla="*/ 288070 h 3514784"/>
                <a:gd name="connsiteX4" fmla="*/ 3776869 w 3776869"/>
                <a:gd name="connsiteY4" fmla="*/ 155548 h 3514784"/>
                <a:gd name="connsiteX0" fmla="*/ 0 w 3776869"/>
                <a:gd name="connsiteY0" fmla="*/ 2315652 h 3661830"/>
                <a:gd name="connsiteX1" fmla="*/ 662608 w 3776869"/>
                <a:gd name="connsiteY1" fmla="*/ 1149461 h 3661830"/>
                <a:gd name="connsiteX2" fmla="*/ 1802295 w 3776869"/>
                <a:gd name="connsiteY2" fmla="*/ 3508348 h 3661830"/>
                <a:gd name="connsiteX3" fmla="*/ 3180521 w 3776869"/>
                <a:gd name="connsiteY3" fmla="*/ 288070 h 3661830"/>
                <a:gd name="connsiteX4" fmla="*/ 3776869 w 3776869"/>
                <a:gd name="connsiteY4" fmla="*/ 155548 h 3661830"/>
                <a:gd name="connsiteX0" fmla="*/ 0 w 3776869"/>
                <a:gd name="connsiteY0" fmla="*/ 2317567 h 3689312"/>
                <a:gd name="connsiteX1" fmla="*/ 662608 w 3776869"/>
                <a:gd name="connsiteY1" fmla="*/ 1151376 h 3689312"/>
                <a:gd name="connsiteX2" fmla="*/ 2093842 w 3776869"/>
                <a:gd name="connsiteY2" fmla="*/ 3536768 h 3689312"/>
                <a:gd name="connsiteX3" fmla="*/ 3180521 w 3776869"/>
                <a:gd name="connsiteY3" fmla="*/ 289985 h 3689312"/>
                <a:gd name="connsiteX4" fmla="*/ 3776869 w 3776869"/>
                <a:gd name="connsiteY4" fmla="*/ 157463 h 3689312"/>
                <a:gd name="connsiteX0" fmla="*/ 0 w 3776869"/>
                <a:gd name="connsiteY0" fmla="*/ 2491629 h 3720949"/>
                <a:gd name="connsiteX1" fmla="*/ 662608 w 3776869"/>
                <a:gd name="connsiteY1" fmla="*/ 1325438 h 3720949"/>
                <a:gd name="connsiteX2" fmla="*/ 2093842 w 3776869"/>
                <a:gd name="connsiteY2" fmla="*/ 3710830 h 3720949"/>
                <a:gd name="connsiteX3" fmla="*/ 2835965 w 3776869"/>
                <a:gd name="connsiteY3" fmla="*/ 225508 h 3720949"/>
                <a:gd name="connsiteX4" fmla="*/ 3776869 w 3776869"/>
                <a:gd name="connsiteY4" fmla="*/ 331525 h 3720949"/>
                <a:gd name="connsiteX0" fmla="*/ 0 w 3776869"/>
                <a:gd name="connsiteY0" fmla="*/ 2491629 h 3834121"/>
                <a:gd name="connsiteX1" fmla="*/ 662608 w 3776869"/>
                <a:gd name="connsiteY1" fmla="*/ 1325438 h 3834121"/>
                <a:gd name="connsiteX2" fmla="*/ 2093842 w 3776869"/>
                <a:gd name="connsiteY2" fmla="*/ 3710830 h 3834121"/>
                <a:gd name="connsiteX3" fmla="*/ 2835965 w 3776869"/>
                <a:gd name="connsiteY3" fmla="*/ 225508 h 3834121"/>
                <a:gd name="connsiteX4" fmla="*/ 3776869 w 3776869"/>
                <a:gd name="connsiteY4" fmla="*/ 331525 h 3834121"/>
                <a:gd name="connsiteX0" fmla="*/ 0 w 3670852"/>
                <a:gd name="connsiteY0" fmla="*/ 2942203 h 3831608"/>
                <a:gd name="connsiteX1" fmla="*/ 556591 w 3670852"/>
                <a:gd name="connsiteY1" fmla="*/ 1325438 h 3831608"/>
                <a:gd name="connsiteX2" fmla="*/ 1987825 w 3670852"/>
                <a:gd name="connsiteY2" fmla="*/ 3710830 h 3831608"/>
                <a:gd name="connsiteX3" fmla="*/ 2729948 w 3670852"/>
                <a:gd name="connsiteY3" fmla="*/ 225508 h 3831608"/>
                <a:gd name="connsiteX4" fmla="*/ 3670852 w 3670852"/>
                <a:gd name="connsiteY4" fmla="*/ 331525 h 3831608"/>
                <a:gd name="connsiteX0" fmla="*/ 0 w 3670852"/>
                <a:gd name="connsiteY0" fmla="*/ 2939288 h 3790089"/>
                <a:gd name="connsiteX1" fmla="*/ 556591 w 3670852"/>
                <a:gd name="connsiteY1" fmla="*/ 1322523 h 3790089"/>
                <a:gd name="connsiteX2" fmla="*/ 2120347 w 3670852"/>
                <a:gd name="connsiteY2" fmla="*/ 3668158 h 3790089"/>
                <a:gd name="connsiteX3" fmla="*/ 2729948 w 3670852"/>
                <a:gd name="connsiteY3" fmla="*/ 222593 h 3790089"/>
                <a:gd name="connsiteX4" fmla="*/ 3670852 w 3670852"/>
                <a:gd name="connsiteY4" fmla="*/ 328610 h 3790089"/>
                <a:gd name="connsiteX0" fmla="*/ 0 w 3670852"/>
                <a:gd name="connsiteY0" fmla="*/ 2908230 h 3646390"/>
                <a:gd name="connsiteX1" fmla="*/ 556591 w 3670852"/>
                <a:gd name="connsiteY1" fmla="*/ 1291465 h 3646390"/>
                <a:gd name="connsiteX2" fmla="*/ 2120347 w 3670852"/>
                <a:gd name="connsiteY2" fmla="*/ 3637100 h 3646390"/>
                <a:gd name="connsiteX3" fmla="*/ 2915478 w 3670852"/>
                <a:gd name="connsiteY3" fmla="*/ 231291 h 3646390"/>
                <a:gd name="connsiteX4" fmla="*/ 3670852 w 3670852"/>
                <a:gd name="connsiteY4" fmla="*/ 297552 h 3646390"/>
                <a:gd name="connsiteX0" fmla="*/ 0 w 3670852"/>
                <a:gd name="connsiteY0" fmla="*/ 2908230 h 3646390"/>
                <a:gd name="connsiteX1" fmla="*/ 556591 w 3670852"/>
                <a:gd name="connsiteY1" fmla="*/ 1291465 h 3646390"/>
                <a:gd name="connsiteX2" fmla="*/ 2120347 w 3670852"/>
                <a:gd name="connsiteY2" fmla="*/ 3637100 h 3646390"/>
                <a:gd name="connsiteX3" fmla="*/ 2915478 w 3670852"/>
                <a:gd name="connsiteY3" fmla="*/ 231291 h 3646390"/>
                <a:gd name="connsiteX4" fmla="*/ 3670852 w 3670852"/>
                <a:gd name="connsiteY4" fmla="*/ 297552 h 3646390"/>
                <a:gd name="connsiteX0" fmla="*/ 0 w 3670852"/>
                <a:gd name="connsiteY0" fmla="*/ 2908230 h 3775135"/>
                <a:gd name="connsiteX1" fmla="*/ 556591 w 3670852"/>
                <a:gd name="connsiteY1" fmla="*/ 1291465 h 3775135"/>
                <a:gd name="connsiteX2" fmla="*/ 2120347 w 3670852"/>
                <a:gd name="connsiteY2" fmla="*/ 3637100 h 3775135"/>
                <a:gd name="connsiteX3" fmla="*/ 2915478 w 3670852"/>
                <a:gd name="connsiteY3" fmla="*/ 231291 h 3775135"/>
                <a:gd name="connsiteX4" fmla="*/ 3670852 w 3670852"/>
                <a:gd name="connsiteY4" fmla="*/ 297552 h 3775135"/>
                <a:gd name="connsiteX0" fmla="*/ 0 w 3670852"/>
                <a:gd name="connsiteY0" fmla="*/ 2908230 h 3873823"/>
                <a:gd name="connsiteX1" fmla="*/ 556591 w 3670852"/>
                <a:gd name="connsiteY1" fmla="*/ 1291465 h 3873823"/>
                <a:gd name="connsiteX2" fmla="*/ 2120347 w 3670852"/>
                <a:gd name="connsiteY2" fmla="*/ 3637100 h 3873823"/>
                <a:gd name="connsiteX3" fmla="*/ 2915478 w 3670852"/>
                <a:gd name="connsiteY3" fmla="*/ 231291 h 3873823"/>
                <a:gd name="connsiteX4" fmla="*/ 3670852 w 3670852"/>
                <a:gd name="connsiteY4" fmla="*/ 297552 h 3873823"/>
                <a:gd name="connsiteX0" fmla="*/ 0 w 3498574"/>
                <a:gd name="connsiteY0" fmla="*/ 2192613 h 3880404"/>
                <a:gd name="connsiteX1" fmla="*/ 384313 w 3498574"/>
                <a:gd name="connsiteY1" fmla="*/ 1291465 h 3880404"/>
                <a:gd name="connsiteX2" fmla="*/ 1948069 w 3498574"/>
                <a:gd name="connsiteY2" fmla="*/ 3637100 h 3880404"/>
                <a:gd name="connsiteX3" fmla="*/ 2743200 w 3498574"/>
                <a:gd name="connsiteY3" fmla="*/ 231291 h 3880404"/>
                <a:gd name="connsiteX4" fmla="*/ 3498574 w 3498574"/>
                <a:gd name="connsiteY4" fmla="*/ 297552 h 3880404"/>
                <a:gd name="connsiteX0" fmla="*/ 0 w 3458817"/>
                <a:gd name="connsiteY0" fmla="*/ 1675778 h 3885372"/>
                <a:gd name="connsiteX1" fmla="*/ 344556 w 3458817"/>
                <a:gd name="connsiteY1" fmla="*/ 1291465 h 3885372"/>
                <a:gd name="connsiteX2" fmla="*/ 1908312 w 3458817"/>
                <a:gd name="connsiteY2" fmla="*/ 3637100 h 3885372"/>
                <a:gd name="connsiteX3" fmla="*/ 2703443 w 3458817"/>
                <a:gd name="connsiteY3" fmla="*/ 231291 h 3885372"/>
                <a:gd name="connsiteX4" fmla="*/ 3458817 w 3458817"/>
                <a:gd name="connsiteY4" fmla="*/ 297552 h 3885372"/>
                <a:gd name="connsiteX0" fmla="*/ 0 w 3458817"/>
                <a:gd name="connsiteY0" fmla="*/ 1675778 h 3885372"/>
                <a:gd name="connsiteX1" fmla="*/ 344556 w 3458817"/>
                <a:gd name="connsiteY1" fmla="*/ 1291465 h 3885372"/>
                <a:gd name="connsiteX2" fmla="*/ 1908312 w 3458817"/>
                <a:gd name="connsiteY2" fmla="*/ 3637100 h 3885372"/>
                <a:gd name="connsiteX3" fmla="*/ 2703443 w 3458817"/>
                <a:gd name="connsiteY3" fmla="*/ 231291 h 3885372"/>
                <a:gd name="connsiteX4" fmla="*/ 3458817 w 3458817"/>
                <a:gd name="connsiteY4" fmla="*/ 297552 h 3885372"/>
                <a:gd name="connsiteX0" fmla="*/ 0 w 3458817"/>
                <a:gd name="connsiteY0" fmla="*/ 1675778 h 3878542"/>
                <a:gd name="connsiteX1" fmla="*/ 344556 w 3458817"/>
                <a:gd name="connsiteY1" fmla="*/ 1291465 h 3878542"/>
                <a:gd name="connsiteX2" fmla="*/ 1908312 w 3458817"/>
                <a:gd name="connsiteY2" fmla="*/ 3637100 h 3878542"/>
                <a:gd name="connsiteX3" fmla="*/ 2703443 w 3458817"/>
                <a:gd name="connsiteY3" fmla="*/ 231291 h 3878542"/>
                <a:gd name="connsiteX4" fmla="*/ 3458817 w 3458817"/>
                <a:gd name="connsiteY4" fmla="*/ 297552 h 3878542"/>
                <a:gd name="connsiteX0" fmla="*/ 0 w 3458817"/>
                <a:gd name="connsiteY0" fmla="*/ 1675778 h 3884596"/>
                <a:gd name="connsiteX1" fmla="*/ 344556 w 3458817"/>
                <a:gd name="connsiteY1" fmla="*/ 1291465 h 3884596"/>
                <a:gd name="connsiteX2" fmla="*/ 1908312 w 3458817"/>
                <a:gd name="connsiteY2" fmla="*/ 3637100 h 3884596"/>
                <a:gd name="connsiteX3" fmla="*/ 2703443 w 3458817"/>
                <a:gd name="connsiteY3" fmla="*/ 231291 h 3884596"/>
                <a:gd name="connsiteX4" fmla="*/ 3458817 w 3458817"/>
                <a:gd name="connsiteY4" fmla="*/ 297552 h 3884596"/>
                <a:gd name="connsiteX0" fmla="*/ 0 w 3114261"/>
                <a:gd name="connsiteY0" fmla="*/ 1291465 h 3884596"/>
                <a:gd name="connsiteX1" fmla="*/ 1563756 w 3114261"/>
                <a:gd name="connsiteY1" fmla="*/ 3637100 h 3884596"/>
                <a:gd name="connsiteX2" fmla="*/ 2358887 w 3114261"/>
                <a:gd name="connsiteY2" fmla="*/ 231291 h 3884596"/>
                <a:gd name="connsiteX3" fmla="*/ 3114261 w 3114261"/>
                <a:gd name="connsiteY3" fmla="*/ 297552 h 3884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14261" h="3884596">
                  <a:moveTo>
                    <a:pt x="0" y="1291465"/>
                  </a:moveTo>
                  <a:cubicBezTo>
                    <a:pt x="437321" y="1605100"/>
                    <a:pt x="786295" y="4781205"/>
                    <a:pt x="1563756" y="3637100"/>
                  </a:cubicBezTo>
                  <a:cubicBezTo>
                    <a:pt x="2341217" y="2492995"/>
                    <a:pt x="2100470" y="787882"/>
                    <a:pt x="2358887" y="231291"/>
                  </a:cubicBezTo>
                  <a:cubicBezTo>
                    <a:pt x="2617305" y="-325300"/>
                    <a:pt x="3114261" y="297552"/>
                    <a:pt x="3114261" y="29755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965189" y="4747265"/>
              <a:ext cx="2072731" cy="0"/>
            </a:xfrm>
            <a:prstGeom prst="line">
              <a:avLst/>
            </a:prstGeom>
            <a:ln w="762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1093617" y="2597133"/>
              <a:ext cx="1939100" cy="4108467"/>
            </a:xfrm>
            <a:prstGeom prst="line">
              <a:avLst/>
            </a:prstGeom>
            <a:ln w="762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46"/>
            <p:cNvSpPr/>
            <p:nvPr/>
          </p:nvSpPr>
          <p:spPr>
            <a:xfrm>
              <a:off x="931951" y="844834"/>
              <a:ext cx="1953569" cy="4362039"/>
            </a:xfrm>
            <a:custGeom>
              <a:avLst/>
              <a:gdLst>
                <a:gd name="connsiteX0" fmla="*/ 0 w 1921565"/>
                <a:gd name="connsiteY0" fmla="*/ 3405808 h 4376856"/>
                <a:gd name="connsiteX1" fmla="*/ 145774 w 1921565"/>
                <a:gd name="connsiteY1" fmla="*/ 3750365 h 4376856"/>
                <a:gd name="connsiteX2" fmla="*/ 583095 w 1921565"/>
                <a:gd name="connsiteY2" fmla="*/ 4373217 h 4376856"/>
                <a:gd name="connsiteX3" fmla="*/ 1046922 w 1921565"/>
                <a:gd name="connsiteY3" fmla="*/ 3935895 h 4376856"/>
                <a:gd name="connsiteX4" fmla="*/ 1510748 w 1921565"/>
                <a:gd name="connsiteY4" fmla="*/ 2570921 h 4376856"/>
                <a:gd name="connsiteX5" fmla="*/ 1921565 w 1921565"/>
                <a:gd name="connsiteY5" fmla="*/ 0 h 4376856"/>
                <a:gd name="connsiteX0" fmla="*/ 0 w 1921565"/>
                <a:gd name="connsiteY0" fmla="*/ 3405808 h 4377072"/>
                <a:gd name="connsiteX1" fmla="*/ 145774 w 1921565"/>
                <a:gd name="connsiteY1" fmla="*/ 3750365 h 4377072"/>
                <a:gd name="connsiteX2" fmla="*/ 583095 w 1921565"/>
                <a:gd name="connsiteY2" fmla="*/ 4373217 h 4377072"/>
                <a:gd name="connsiteX3" fmla="*/ 1046922 w 1921565"/>
                <a:gd name="connsiteY3" fmla="*/ 3935895 h 4377072"/>
                <a:gd name="connsiteX4" fmla="*/ 1494223 w 1921565"/>
                <a:gd name="connsiteY4" fmla="*/ 2499312 h 4377072"/>
                <a:gd name="connsiteX5" fmla="*/ 1921565 w 1921565"/>
                <a:gd name="connsiteY5" fmla="*/ 0 h 4377072"/>
                <a:gd name="connsiteX0" fmla="*/ 0 w 1921565"/>
                <a:gd name="connsiteY0" fmla="*/ 3405808 h 4376602"/>
                <a:gd name="connsiteX1" fmla="*/ 132058 w 1921565"/>
                <a:gd name="connsiteY1" fmla="*/ 3764081 h 4376602"/>
                <a:gd name="connsiteX2" fmla="*/ 583095 w 1921565"/>
                <a:gd name="connsiteY2" fmla="*/ 4373217 h 4376602"/>
                <a:gd name="connsiteX3" fmla="*/ 1046922 w 1921565"/>
                <a:gd name="connsiteY3" fmla="*/ 3935895 h 4376602"/>
                <a:gd name="connsiteX4" fmla="*/ 1494223 w 1921565"/>
                <a:gd name="connsiteY4" fmla="*/ 2499312 h 4376602"/>
                <a:gd name="connsiteX5" fmla="*/ 1921565 w 1921565"/>
                <a:gd name="connsiteY5" fmla="*/ 0 h 4376602"/>
                <a:gd name="connsiteX0" fmla="*/ 0 w 1921565"/>
                <a:gd name="connsiteY0" fmla="*/ 3405808 h 4376602"/>
                <a:gd name="connsiteX1" fmla="*/ 132058 w 1921565"/>
                <a:gd name="connsiteY1" fmla="*/ 3764081 h 4376602"/>
                <a:gd name="connsiteX2" fmla="*/ 583095 w 1921565"/>
                <a:gd name="connsiteY2" fmla="*/ 4373217 h 4376602"/>
                <a:gd name="connsiteX3" fmla="*/ 1046922 w 1921565"/>
                <a:gd name="connsiteY3" fmla="*/ 3935895 h 4376602"/>
                <a:gd name="connsiteX4" fmla="*/ 1494223 w 1921565"/>
                <a:gd name="connsiteY4" fmla="*/ 2499312 h 4376602"/>
                <a:gd name="connsiteX5" fmla="*/ 1921565 w 1921565"/>
                <a:gd name="connsiteY5" fmla="*/ 0 h 4376602"/>
                <a:gd name="connsiteX0" fmla="*/ 0 w 1921565"/>
                <a:gd name="connsiteY0" fmla="*/ 3405808 h 4380862"/>
                <a:gd name="connsiteX1" fmla="*/ 132058 w 1921565"/>
                <a:gd name="connsiteY1" fmla="*/ 3764081 h 4380862"/>
                <a:gd name="connsiteX2" fmla="*/ 583095 w 1921565"/>
                <a:gd name="connsiteY2" fmla="*/ 4373217 h 4380862"/>
                <a:gd name="connsiteX3" fmla="*/ 1046922 w 1921565"/>
                <a:gd name="connsiteY3" fmla="*/ 3935895 h 4380862"/>
                <a:gd name="connsiteX4" fmla="*/ 1494223 w 1921565"/>
                <a:gd name="connsiteY4" fmla="*/ 2499312 h 4380862"/>
                <a:gd name="connsiteX5" fmla="*/ 1921565 w 1921565"/>
                <a:gd name="connsiteY5" fmla="*/ 0 h 4380862"/>
                <a:gd name="connsiteX0" fmla="*/ 0 w 1921565"/>
                <a:gd name="connsiteY0" fmla="*/ 3405808 h 4371981"/>
                <a:gd name="connsiteX1" fmla="*/ 132058 w 1921565"/>
                <a:gd name="connsiteY1" fmla="*/ 3764081 h 4371981"/>
                <a:gd name="connsiteX2" fmla="*/ 532803 w 1921565"/>
                <a:gd name="connsiteY2" fmla="*/ 4364073 h 4371981"/>
                <a:gd name="connsiteX3" fmla="*/ 1046922 w 1921565"/>
                <a:gd name="connsiteY3" fmla="*/ 3935895 h 4371981"/>
                <a:gd name="connsiteX4" fmla="*/ 1494223 w 1921565"/>
                <a:gd name="connsiteY4" fmla="*/ 2499312 h 4371981"/>
                <a:gd name="connsiteX5" fmla="*/ 1921565 w 1921565"/>
                <a:gd name="connsiteY5" fmla="*/ 0 h 4371981"/>
                <a:gd name="connsiteX0" fmla="*/ 0 w 1921565"/>
                <a:gd name="connsiteY0" fmla="*/ 3405808 h 4354275"/>
                <a:gd name="connsiteX1" fmla="*/ 132058 w 1921565"/>
                <a:gd name="connsiteY1" fmla="*/ 3764081 h 4354275"/>
                <a:gd name="connsiteX2" fmla="*/ 541947 w 1921565"/>
                <a:gd name="connsiteY2" fmla="*/ 4345785 h 4354275"/>
                <a:gd name="connsiteX3" fmla="*/ 1046922 w 1921565"/>
                <a:gd name="connsiteY3" fmla="*/ 3935895 h 4354275"/>
                <a:gd name="connsiteX4" fmla="*/ 1494223 w 1921565"/>
                <a:gd name="connsiteY4" fmla="*/ 2499312 h 4354275"/>
                <a:gd name="connsiteX5" fmla="*/ 1921565 w 1921565"/>
                <a:gd name="connsiteY5" fmla="*/ 0 h 4354275"/>
                <a:gd name="connsiteX0" fmla="*/ 0 w 1944425"/>
                <a:gd name="connsiteY0" fmla="*/ 3387520 h 4354275"/>
                <a:gd name="connsiteX1" fmla="*/ 154918 w 1944425"/>
                <a:gd name="connsiteY1" fmla="*/ 3764081 h 4354275"/>
                <a:gd name="connsiteX2" fmla="*/ 564807 w 1944425"/>
                <a:gd name="connsiteY2" fmla="*/ 4345785 h 4354275"/>
                <a:gd name="connsiteX3" fmla="*/ 1069782 w 1944425"/>
                <a:gd name="connsiteY3" fmla="*/ 3935895 h 4354275"/>
                <a:gd name="connsiteX4" fmla="*/ 1517083 w 1944425"/>
                <a:gd name="connsiteY4" fmla="*/ 2499312 h 4354275"/>
                <a:gd name="connsiteX5" fmla="*/ 1944425 w 1944425"/>
                <a:gd name="connsiteY5" fmla="*/ 0 h 4354275"/>
                <a:gd name="connsiteX0" fmla="*/ 0 w 1935281"/>
                <a:gd name="connsiteY0" fmla="*/ 3346372 h 4354275"/>
                <a:gd name="connsiteX1" fmla="*/ 145774 w 1935281"/>
                <a:gd name="connsiteY1" fmla="*/ 3764081 h 4354275"/>
                <a:gd name="connsiteX2" fmla="*/ 555663 w 1935281"/>
                <a:gd name="connsiteY2" fmla="*/ 4345785 h 4354275"/>
                <a:gd name="connsiteX3" fmla="*/ 1060638 w 1935281"/>
                <a:gd name="connsiteY3" fmla="*/ 3935895 h 4354275"/>
                <a:gd name="connsiteX4" fmla="*/ 1507939 w 1935281"/>
                <a:gd name="connsiteY4" fmla="*/ 2499312 h 4354275"/>
                <a:gd name="connsiteX5" fmla="*/ 1935281 w 1935281"/>
                <a:gd name="connsiteY5" fmla="*/ 0 h 4354275"/>
                <a:gd name="connsiteX0" fmla="*/ 0 w 1935281"/>
                <a:gd name="connsiteY0" fmla="*/ 3346372 h 4354275"/>
                <a:gd name="connsiteX1" fmla="*/ 145774 w 1935281"/>
                <a:gd name="connsiteY1" fmla="*/ 3764081 h 4354275"/>
                <a:gd name="connsiteX2" fmla="*/ 555663 w 1935281"/>
                <a:gd name="connsiteY2" fmla="*/ 4345785 h 4354275"/>
                <a:gd name="connsiteX3" fmla="*/ 1060638 w 1935281"/>
                <a:gd name="connsiteY3" fmla="*/ 3935895 h 4354275"/>
                <a:gd name="connsiteX4" fmla="*/ 1507939 w 1935281"/>
                <a:gd name="connsiteY4" fmla="*/ 2499312 h 4354275"/>
                <a:gd name="connsiteX5" fmla="*/ 1935281 w 1935281"/>
                <a:gd name="connsiteY5" fmla="*/ 0 h 4354275"/>
                <a:gd name="connsiteX0" fmla="*/ 0 w 1935281"/>
                <a:gd name="connsiteY0" fmla="*/ 3346372 h 4348506"/>
                <a:gd name="connsiteX1" fmla="*/ 141202 w 1935281"/>
                <a:gd name="connsiteY1" fmla="*/ 3796085 h 4348506"/>
                <a:gd name="connsiteX2" fmla="*/ 555663 w 1935281"/>
                <a:gd name="connsiteY2" fmla="*/ 4345785 h 4348506"/>
                <a:gd name="connsiteX3" fmla="*/ 1060638 w 1935281"/>
                <a:gd name="connsiteY3" fmla="*/ 3935895 h 4348506"/>
                <a:gd name="connsiteX4" fmla="*/ 1507939 w 1935281"/>
                <a:gd name="connsiteY4" fmla="*/ 2499312 h 4348506"/>
                <a:gd name="connsiteX5" fmla="*/ 1935281 w 1935281"/>
                <a:gd name="connsiteY5" fmla="*/ 0 h 4348506"/>
                <a:gd name="connsiteX0" fmla="*/ 0 w 1953569"/>
                <a:gd name="connsiteY0" fmla="*/ 3314368 h 4348506"/>
                <a:gd name="connsiteX1" fmla="*/ 159490 w 1953569"/>
                <a:gd name="connsiteY1" fmla="*/ 3796085 h 4348506"/>
                <a:gd name="connsiteX2" fmla="*/ 573951 w 1953569"/>
                <a:gd name="connsiteY2" fmla="*/ 4345785 h 4348506"/>
                <a:gd name="connsiteX3" fmla="*/ 1078926 w 1953569"/>
                <a:gd name="connsiteY3" fmla="*/ 3935895 h 4348506"/>
                <a:gd name="connsiteX4" fmla="*/ 1526227 w 1953569"/>
                <a:gd name="connsiteY4" fmla="*/ 2499312 h 4348506"/>
                <a:gd name="connsiteX5" fmla="*/ 1953569 w 1953569"/>
                <a:gd name="connsiteY5" fmla="*/ 0 h 4348506"/>
                <a:gd name="connsiteX0" fmla="*/ 0 w 1953569"/>
                <a:gd name="connsiteY0" fmla="*/ 3314368 h 4348506"/>
                <a:gd name="connsiteX1" fmla="*/ 159490 w 1953569"/>
                <a:gd name="connsiteY1" fmla="*/ 3796085 h 4348506"/>
                <a:gd name="connsiteX2" fmla="*/ 573951 w 1953569"/>
                <a:gd name="connsiteY2" fmla="*/ 4345785 h 4348506"/>
                <a:gd name="connsiteX3" fmla="*/ 1078926 w 1953569"/>
                <a:gd name="connsiteY3" fmla="*/ 3935895 h 4348506"/>
                <a:gd name="connsiteX4" fmla="*/ 1526227 w 1953569"/>
                <a:gd name="connsiteY4" fmla="*/ 2499312 h 4348506"/>
                <a:gd name="connsiteX5" fmla="*/ 1953569 w 1953569"/>
                <a:gd name="connsiteY5" fmla="*/ 0 h 4348506"/>
                <a:gd name="connsiteX0" fmla="*/ 0 w 1953569"/>
                <a:gd name="connsiteY0" fmla="*/ 3314368 h 4348506"/>
                <a:gd name="connsiteX1" fmla="*/ 159490 w 1953569"/>
                <a:gd name="connsiteY1" fmla="*/ 3796085 h 4348506"/>
                <a:gd name="connsiteX2" fmla="*/ 573951 w 1953569"/>
                <a:gd name="connsiteY2" fmla="*/ 4345785 h 4348506"/>
                <a:gd name="connsiteX3" fmla="*/ 1078926 w 1953569"/>
                <a:gd name="connsiteY3" fmla="*/ 3935895 h 4348506"/>
                <a:gd name="connsiteX4" fmla="*/ 1526227 w 1953569"/>
                <a:gd name="connsiteY4" fmla="*/ 2499312 h 4348506"/>
                <a:gd name="connsiteX5" fmla="*/ 1953569 w 1953569"/>
                <a:gd name="connsiteY5" fmla="*/ 0 h 4348506"/>
                <a:gd name="connsiteX0" fmla="*/ 0 w 1953569"/>
                <a:gd name="connsiteY0" fmla="*/ 3314368 h 4362038"/>
                <a:gd name="connsiteX1" fmla="*/ 159490 w 1953569"/>
                <a:gd name="connsiteY1" fmla="*/ 3796085 h 4362038"/>
                <a:gd name="connsiteX2" fmla="*/ 596811 w 1953569"/>
                <a:gd name="connsiteY2" fmla="*/ 4359501 h 4362038"/>
                <a:gd name="connsiteX3" fmla="*/ 1078926 w 1953569"/>
                <a:gd name="connsiteY3" fmla="*/ 3935895 h 4362038"/>
                <a:gd name="connsiteX4" fmla="*/ 1526227 w 1953569"/>
                <a:gd name="connsiteY4" fmla="*/ 2499312 h 4362038"/>
                <a:gd name="connsiteX5" fmla="*/ 1953569 w 1953569"/>
                <a:gd name="connsiteY5" fmla="*/ 0 h 4362038"/>
                <a:gd name="connsiteX0" fmla="*/ 0 w 1953569"/>
                <a:gd name="connsiteY0" fmla="*/ 3314368 h 4362038"/>
                <a:gd name="connsiteX1" fmla="*/ 159490 w 1953569"/>
                <a:gd name="connsiteY1" fmla="*/ 3796085 h 4362038"/>
                <a:gd name="connsiteX2" fmla="*/ 596811 w 1953569"/>
                <a:gd name="connsiteY2" fmla="*/ 4359501 h 4362038"/>
                <a:gd name="connsiteX3" fmla="*/ 1078926 w 1953569"/>
                <a:gd name="connsiteY3" fmla="*/ 3935895 h 4362038"/>
                <a:gd name="connsiteX4" fmla="*/ 1526227 w 1953569"/>
                <a:gd name="connsiteY4" fmla="*/ 2499312 h 4362038"/>
                <a:gd name="connsiteX5" fmla="*/ 1953569 w 1953569"/>
                <a:gd name="connsiteY5" fmla="*/ 0 h 436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3569" h="4362038">
                  <a:moveTo>
                    <a:pt x="0" y="3314368"/>
                  </a:moveTo>
                  <a:cubicBezTo>
                    <a:pt x="65444" y="3547761"/>
                    <a:pt x="82882" y="3603608"/>
                    <a:pt x="159490" y="3796085"/>
                  </a:cubicBezTo>
                  <a:cubicBezTo>
                    <a:pt x="236098" y="3988562"/>
                    <a:pt x="443572" y="4336199"/>
                    <a:pt x="596811" y="4359501"/>
                  </a:cubicBezTo>
                  <a:cubicBezTo>
                    <a:pt x="750050" y="4382803"/>
                    <a:pt x="924023" y="4245927"/>
                    <a:pt x="1078926" y="3935895"/>
                  </a:cubicBezTo>
                  <a:cubicBezTo>
                    <a:pt x="1233829" y="3625863"/>
                    <a:pt x="1380453" y="3155295"/>
                    <a:pt x="1526227" y="2499312"/>
                  </a:cubicBezTo>
                  <a:cubicBezTo>
                    <a:pt x="1672001" y="1843329"/>
                    <a:pt x="1821047" y="957469"/>
                    <a:pt x="1953569" y="0"/>
                  </a:cubicBezTo>
                </a:path>
              </a:pathLst>
            </a:custGeom>
            <a:noFill/>
            <a:ln w="76200">
              <a:solidFill>
                <a:srgbClr val="CC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Higher-order derivatives and power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358896" y="3657600"/>
            <a:ext cx="9807696" cy="34290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6096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Power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9588" y="609600"/>
            <a:ext cx="3792825" cy="2590800"/>
            <a:chOff x="389588" y="609600"/>
            <a:chExt cx="3792825" cy="2590800"/>
          </a:xfrm>
        </p:grpSpPr>
        <p:sp>
          <p:nvSpPr>
            <p:cNvPr id="72" name="TextBox 71"/>
            <p:cNvSpPr txBox="1"/>
            <p:nvPr/>
          </p:nvSpPr>
          <p:spPr>
            <a:xfrm>
              <a:off x="389588" y="609600"/>
              <a:ext cx="37928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n-US" baseline="30000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nd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derivative and curvature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61068" y="1232831"/>
              <a:ext cx="3552988" cy="1967569"/>
              <a:chOff x="618186" y="851079"/>
              <a:chExt cx="7887634" cy="4482921"/>
            </a:xfrm>
          </p:grpSpPr>
          <p:sp>
            <p:nvSpPr>
              <p:cNvPr id="73" name="Isosceles Triangle 72"/>
              <p:cNvSpPr/>
              <p:nvPr/>
            </p:nvSpPr>
            <p:spPr>
              <a:xfrm>
                <a:off x="7086599" y="2805403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>
                <a:off x="914399" y="4246810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5140197" y="3262305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/>
              <p:cNvSpPr/>
              <p:nvPr/>
            </p:nvSpPr>
            <p:spPr>
              <a:xfrm>
                <a:off x="2905063" y="3785591"/>
                <a:ext cx="600137" cy="13577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/>
              <p:cNvSpPr/>
              <p:nvPr/>
            </p:nvSpPr>
            <p:spPr>
              <a:xfrm>
                <a:off x="7086600" y="1156379"/>
                <a:ext cx="600137" cy="219181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/>
              <p:cNvSpPr/>
              <p:nvPr/>
            </p:nvSpPr>
            <p:spPr>
              <a:xfrm>
                <a:off x="5187547" y="1752972"/>
                <a:ext cx="600137" cy="106553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/>
              <p:cNvSpPr/>
              <p:nvPr/>
            </p:nvSpPr>
            <p:spPr>
              <a:xfrm flipV="1">
                <a:off x="2783330" y="1671623"/>
                <a:ext cx="600137" cy="13908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/>
              <p:cNvSpPr/>
              <p:nvPr/>
            </p:nvSpPr>
            <p:spPr>
              <a:xfrm flipV="1">
                <a:off x="914400" y="1005800"/>
                <a:ext cx="600137" cy="238675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F0">
                      <a:alpha val="25000"/>
                    </a:srgbClr>
                  </a:gs>
                  <a:gs pos="100000">
                    <a:srgbClr val="0070C0">
                      <a:alpha val="25000"/>
                    </a:srgbClr>
                  </a:gs>
                </a:gsLst>
                <a:lin ang="2700000" scaled="1"/>
                <a:tileRect/>
              </a:gradFill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618186" y="851079"/>
                <a:ext cx="7843234" cy="1062544"/>
              </a:xfrm>
              <a:custGeom>
                <a:avLst/>
                <a:gdLst>
                  <a:gd name="connsiteX0" fmla="*/ 0 w 7843234"/>
                  <a:gd name="connsiteY0" fmla="*/ 38636 h 1700048"/>
                  <a:gd name="connsiteX1" fmla="*/ 3825025 w 7843234"/>
                  <a:gd name="connsiteY1" fmla="*/ 1700011 h 1700048"/>
                  <a:gd name="connsiteX2" fmla="*/ 7843234 w 7843234"/>
                  <a:gd name="connsiteY2" fmla="*/ 0 h 1700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43234" h="1700048">
                    <a:moveTo>
                      <a:pt x="0" y="38636"/>
                    </a:moveTo>
                    <a:cubicBezTo>
                      <a:pt x="1258909" y="872543"/>
                      <a:pt x="2517819" y="1706450"/>
                      <a:pt x="3825025" y="1700011"/>
                    </a:cubicBezTo>
                    <a:cubicBezTo>
                      <a:pt x="5132231" y="1693572"/>
                      <a:pt x="6487732" y="846786"/>
                      <a:pt x="7843234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flipV="1">
                <a:off x="762000" y="2593722"/>
                <a:ext cx="7699420" cy="1796535"/>
              </a:xfrm>
              <a:prstGeom prst="line">
                <a:avLst/>
              </a:prstGeom>
              <a:ln w="3810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618186" y="5334000"/>
                <a:ext cx="7887634" cy="0"/>
              </a:xfrm>
              <a:prstGeom prst="line">
                <a:avLst/>
              </a:prstGeom>
              <a:ln w="38100">
                <a:solidFill>
                  <a:srgbClr val="00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0" name="Oval 189"/>
          <p:cNvSpPr/>
          <p:nvPr/>
        </p:nvSpPr>
        <p:spPr>
          <a:xfrm>
            <a:off x="6972138" y="2377668"/>
            <a:ext cx="214233" cy="214233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" y="3733800"/>
            <a:ext cx="4267200" cy="2290402"/>
            <a:chOff x="152400" y="3733800"/>
            <a:chExt cx="4267200" cy="2290402"/>
          </a:xfrm>
        </p:grpSpPr>
        <p:sp>
          <p:nvSpPr>
            <p:cNvPr id="9" name="TextBox 8"/>
            <p:cNvSpPr txBox="1"/>
            <p:nvPr/>
          </p:nvSpPr>
          <p:spPr>
            <a:xfrm>
              <a:off x="152400" y="37338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Power series for sine and cosine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TextBox 190"/>
                <p:cNvSpPr txBox="1"/>
                <p:nvPr/>
              </p:nvSpPr>
              <p:spPr>
                <a:xfrm>
                  <a:off x="545542" y="4377098"/>
                  <a:ext cx="3340658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7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7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+⋯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91" name="TextBox 19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542" y="4377098"/>
                  <a:ext cx="3340658" cy="65210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TextBox 191"/>
                <p:cNvSpPr txBox="1"/>
                <p:nvPr/>
              </p:nvSpPr>
              <p:spPr>
                <a:xfrm>
                  <a:off x="545542" y="5372100"/>
                  <a:ext cx="3362780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=1−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!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+⋯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92" name="TextBox 1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542" y="5372100"/>
                  <a:ext cx="3362780" cy="65210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/>
          <p:cNvGrpSpPr/>
          <p:nvPr/>
        </p:nvGrpSpPr>
        <p:grpSpPr>
          <a:xfrm>
            <a:off x="4724400" y="3733800"/>
            <a:ext cx="4267200" cy="2516097"/>
            <a:chOff x="4724400" y="3733800"/>
            <a:chExt cx="4267200" cy="2516097"/>
          </a:xfrm>
        </p:grpSpPr>
        <p:sp>
          <p:nvSpPr>
            <p:cNvPr id="10" name="TextBox 9"/>
            <p:cNvSpPr txBox="1"/>
            <p:nvPr/>
          </p:nvSpPr>
          <p:spPr>
            <a:xfrm>
              <a:off x="4724400" y="3733800"/>
              <a:ext cx="426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Approximation of </a:t>
              </a:r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Symbol" pitchFamily="18" charset="2"/>
                </a:rPr>
                <a:t>p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Symbol" pitchFamily="18" charset="2"/>
              </a:endParaRPr>
            </a:p>
          </p:txBody>
        </p:sp>
        <p:grpSp>
          <p:nvGrpSpPr>
            <p:cNvPr id="193" name="Group 192"/>
            <p:cNvGrpSpPr/>
            <p:nvPr/>
          </p:nvGrpSpPr>
          <p:grpSpPr>
            <a:xfrm>
              <a:off x="5638915" y="4495800"/>
              <a:ext cx="3200285" cy="1754097"/>
              <a:chOff x="457200" y="1843383"/>
              <a:chExt cx="5443462" cy="2983597"/>
            </a:xfrm>
          </p:grpSpPr>
          <p:sp>
            <p:nvSpPr>
              <p:cNvPr id="194" name="Isosceles Triangle 193"/>
              <p:cNvSpPr/>
              <p:nvPr/>
            </p:nvSpPr>
            <p:spPr>
              <a:xfrm rot="5400000" flipV="1">
                <a:off x="1658473" y="756409"/>
                <a:ext cx="2880319" cy="5054267"/>
              </a:xfrm>
              <a:prstGeom prst="triangle">
                <a:avLst>
                  <a:gd name="adj" fmla="val 100000"/>
                </a:avLst>
              </a:prstGeom>
              <a:gradFill flip="none" rotWithShape="1">
                <a:gsLst>
                  <a:gs pos="0">
                    <a:srgbClr val="00B050">
                      <a:shade val="30000"/>
                      <a:satMod val="115000"/>
                      <a:alpha val="50000"/>
                    </a:srgbClr>
                  </a:gs>
                  <a:gs pos="50000">
                    <a:srgbClr val="00B050">
                      <a:shade val="67500"/>
                      <a:satMod val="115000"/>
                      <a:alpha val="30000"/>
                    </a:srgbClr>
                  </a:gs>
                  <a:gs pos="100000">
                    <a:srgbClr val="00B050">
                      <a:shade val="100000"/>
                      <a:satMod val="115000"/>
                      <a:alpha val="50000"/>
                    </a:srgbClr>
                  </a:gs>
                </a:gsLst>
                <a:lin ang="8100000" scaled="1"/>
                <a:tileRect/>
              </a:gradFill>
              <a:ln>
                <a:solidFill>
                  <a:srgbClr val="00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5" name="Rectangle 194"/>
                  <p:cNvSpPr/>
                  <p:nvPr/>
                </p:nvSpPr>
                <p:spPr>
                  <a:xfrm>
                    <a:off x="3098631" y="3822839"/>
                    <a:ext cx="1069867" cy="70586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solidFill>
                                        <a:srgbClr val="FF6699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FF66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5" name="Rectangle 19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98631" y="3822839"/>
                    <a:ext cx="1069867" cy="70586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617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6" name="TextBox 195"/>
              <p:cNvSpPr txBox="1"/>
              <p:nvPr/>
            </p:nvSpPr>
            <p:spPr>
              <a:xfrm>
                <a:off x="4824327" y="3141861"/>
                <a:ext cx="1076335" cy="628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00FF00"/>
                    </a:solidFill>
                  </a:rPr>
                  <a:t>1/2</a:t>
                </a:r>
                <a:endParaRPr lang="en-US" dirty="0">
                  <a:solidFill>
                    <a:srgbClr val="00FF00"/>
                  </a:solidFill>
                </a:endParaRP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2937177" y="2600656"/>
                <a:ext cx="4116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8" name="TextBox 197"/>
                  <p:cNvSpPr txBox="1"/>
                  <p:nvPr/>
                </p:nvSpPr>
                <p:spPr>
                  <a:xfrm>
                    <a:off x="1753006" y="3787547"/>
                    <a:ext cx="786054" cy="56477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8" name="TextBox 1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53006" y="3787547"/>
                    <a:ext cx="786054" cy="56477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5555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9" name="Oval 198"/>
              <p:cNvSpPr/>
              <p:nvPr/>
            </p:nvSpPr>
            <p:spPr>
              <a:xfrm>
                <a:off x="457200" y="4598381"/>
                <a:ext cx="228599" cy="22859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0" name="TextBox 199"/>
                <p:cNvSpPr txBox="1"/>
                <p:nvPr/>
              </p:nvSpPr>
              <p:spPr>
                <a:xfrm>
                  <a:off x="4852726" y="4225400"/>
                  <a:ext cx="2513957" cy="652102"/>
                </a:xfrm>
                <a:prstGeom prst="rect">
                  <a:avLst/>
                </a:prstGeom>
                <a:solidFill>
                  <a:srgbClr val="1F497D">
                    <a:alpha val="89804"/>
                  </a:srgbClr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≅3+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216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5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155520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00" name="TextBox 1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2726" y="4225400"/>
                  <a:ext cx="2513957" cy="65210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Rectangle 40"/>
          <p:cNvSpPr/>
          <p:nvPr/>
        </p:nvSpPr>
        <p:spPr>
          <a:xfrm>
            <a:off x="-358896" y="3810000"/>
            <a:ext cx="471581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833942" y="3773293"/>
            <a:ext cx="4715813" cy="29718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94371"/>
      </p:ext>
    </p:ext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Freeform 129"/>
          <p:cNvSpPr/>
          <p:nvPr/>
        </p:nvSpPr>
        <p:spPr>
          <a:xfrm>
            <a:off x="-2740029" y="2219010"/>
            <a:ext cx="5328098" cy="3956214"/>
          </a:xfrm>
          <a:custGeom>
            <a:avLst/>
            <a:gdLst>
              <a:gd name="connsiteX0" fmla="*/ 0 w 6188765"/>
              <a:gd name="connsiteY0" fmla="*/ 2652437 h 5318038"/>
              <a:gd name="connsiteX1" fmla="*/ 490331 w 6188765"/>
              <a:gd name="connsiteY1" fmla="*/ 1366976 h 5318038"/>
              <a:gd name="connsiteX2" fmla="*/ 781879 w 6188765"/>
              <a:gd name="connsiteY2" fmla="*/ 770628 h 5318038"/>
              <a:gd name="connsiteX3" fmla="*/ 1139687 w 6188765"/>
              <a:gd name="connsiteY3" fmla="*/ 214037 h 5318038"/>
              <a:gd name="connsiteX4" fmla="*/ 1577009 w 6188765"/>
              <a:gd name="connsiteY4" fmla="*/ 2002 h 5318038"/>
              <a:gd name="connsiteX5" fmla="*/ 2067339 w 6188765"/>
              <a:gd name="connsiteY5" fmla="*/ 320054 h 5318038"/>
              <a:gd name="connsiteX6" fmla="*/ 2491409 w 6188765"/>
              <a:gd name="connsiteY6" fmla="*/ 1115185 h 5318038"/>
              <a:gd name="connsiteX7" fmla="*/ 3101009 w 6188765"/>
              <a:gd name="connsiteY7" fmla="*/ 2665689 h 5318038"/>
              <a:gd name="connsiteX8" fmla="*/ 3670852 w 6188765"/>
              <a:gd name="connsiteY8" fmla="*/ 4110176 h 5318038"/>
              <a:gd name="connsiteX9" fmla="*/ 4161183 w 6188765"/>
              <a:gd name="connsiteY9" fmla="*/ 4998072 h 5318038"/>
              <a:gd name="connsiteX10" fmla="*/ 4638261 w 6188765"/>
              <a:gd name="connsiteY10" fmla="*/ 5316124 h 5318038"/>
              <a:gd name="connsiteX11" fmla="*/ 5221357 w 6188765"/>
              <a:gd name="connsiteY11" fmla="*/ 4878802 h 5318038"/>
              <a:gd name="connsiteX12" fmla="*/ 5711687 w 6188765"/>
              <a:gd name="connsiteY12" fmla="*/ 3911393 h 5318038"/>
              <a:gd name="connsiteX13" fmla="*/ 6188765 w 6188765"/>
              <a:gd name="connsiteY13" fmla="*/ 2652437 h 5318038"/>
              <a:gd name="connsiteX0" fmla="*/ 0 w 6188765"/>
              <a:gd name="connsiteY0" fmla="*/ 2652437 h 5316377"/>
              <a:gd name="connsiteX1" fmla="*/ 490331 w 6188765"/>
              <a:gd name="connsiteY1" fmla="*/ 1366976 h 5316377"/>
              <a:gd name="connsiteX2" fmla="*/ 781879 w 6188765"/>
              <a:gd name="connsiteY2" fmla="*/ 770628 h 5316377"/>
              <a:gd name="connsiteX3" fmla="*/ 1139687 w 6188765"/>
              <a:gd name="connsiteY3" fmla="*/ 214037 h 5316377"/>
              <a:gd name="connsiteX4" fmla="*/ 1577009 w 6188765"/>
              <a:gd name="connsiteY4" fmla="*/ 2002 h 5316377"/>
              <a:gd name="connsiteX5" fmla="*/ 2067339 w 6188765"/>
              <a:gd name="connsiteY5" fmla="*/ 320054 h 5316377"/>
              <a:gd name="connsiteX6" fmla="*/ 2491409 w 6188765"/>
              <a:gd name="connsiteY6" fmla="*/ 1115185 h 5316377"/>
              <a:gd name="connsiteX7" fmla="*/ 3101009 w 6188765"/>
              <a:gd name="connsiteY7" fmla="*/ 2665689 h 5316377"/>
              <a:gd name="connsiteX8" fmla="*/ 3670852 w 6188765"/>
              <a:gd name="connsiteY8" fmla="*/ 4110176 h 5316377"/>
              <a:gd name="connsiteX9" fmla="*/ 4161183 w 6188765"/>
              <a:gd name="connsiteY9" fmla="*/ 4998072 h 5316377"/>
              <a:gd name="connsiteX10" fmla="*/ 4638261 w 6188765"/>
              <a:gd name="connsiteY10" fmla="*/ 5316124 h 5316377"/>
              <a:gd name="connsiteX11" fmla="*/ 5221357 w 6188765"/>
              <a:gd name="connsiteY11" fmla="*/ 4878802 h 5316377"/>
              <a:gd name="connsiteX12" fmla="*/ 5711687 w 6188765"/>
              <a:gd name="connsiteY12" fmla="*/ 3911393 h 5316377"/>
              <a:gd name="connsiteX13" fmla="*/ 6188765 w 6188765"/>
              <a:gd name="connsiteY13" fmla="*/ 2652437 h 5316377"/>
              <a:gd name="connsiteX0" fmla="*/ 0 w 6188765"/>
              <a:gd name="connsiteY0" fmla="*/ 2652437 h 5316377"/>
              <a:gd name="connsiteX1" fmla="*/ 490331 w 6188765"/>
              <a:gd name="connsiteY1" fmla="*/ 1366976 h 5316377"/>
              <a:gd name="connsiteX2" fmla="*/ 781879 w 6188765"/>
              <a:gd name="connsiteY2" fmla="*/ 770628 h 5316377"/>
              <a:gd name="connsiteX3" fmla="*/ 1139687 w 6188765"/>
              <a:gd name="connsiteY3" fmla="*/ 214037 h 5316377"/>
              <a:gd name="connsiteX4" fmla="*/ 1577009 w 6188765"/>
              <a:gd name="connsiteY4" fmla="*/ 2002 h 5316377"/>
              <a:gd name="connsiteX5" fmla="*/ 2067339 w 6188765"/>
              <a:gd name="connsiteY5" fmla="*/ 320054 h 5316377"/>
              <a:gd name="connsiteX6" fmla="*/ 2491409 w 6188765"/>
              <a:gd name="connsiteY6" fmla="*/ 1115185 h 5316377"/>
              <a:gd name="connsiteX7" fmla="*/ 3101009 w 6188765"/>
              <a:gd name="connsiteY7" fmla="*/ 2665689 h 5316377"/>
              <a:gd name="connsiteX8" fmla="*/ 3670852 w 6188765"/>
              <a:gd name="connsiteY8" fmla="*/ 4110176 h 5316377"/>
              <a:gd name="connsiteX9" fmla="*/ 4161183 w 6188765"/>
              <a:gd name="connsiteY9" fmla="*/ 4998072 h 5316377"/>
              <a:gd name="connsiteX10" fmla="*/ 4638261 w 6188765"/>
              <a:gd name="connsiteY10" fmla="*/ 5316124 h 5316377"/>
              <a:gd name="connsiteX11" fmla="*/ 5221357 w 6188765"/>
              <a:gd name="connsiteY11" fmla="*/ 4878802 h 5316377"/>
              <a:gd name="connsiteX12" fmla="*/ 5711687 w 6188765"/>
              <a:gd name="connsiteY12" fmla="*/ 3911393 h 5316377"/>
              <a:gd name="connsiteX13" fmla="*/ 6188765 w 6188765"/>
              <a:gd name="connsiteY13" fmla="*/ 2652437 h 5316377"/>
              <a:gd name="connsiteX0" fmla="*/ 0 w 6188765"/>
              <a:gd name="connsiteY0" fmla="*/ 2652437 h 5316163"/>
              <a:gd name="connsiteX1" fmla="*/ 490331 w 6188765"/>
              <a:gd name="connsiteY1" fmla="*/ 1366976 h 5316163"/>
              <a:gd name="connsiteX2" fmla="*/ 781879 w 6188765"/>
              <a:gd name="connsiteY2" fmla="*/ 770628 h 5316163"/>
              <a:gd name="connsiteX3" fmla="*/ 1139687 w 6188765"/>
              <a:gd name="connsiteY3" fmla="*/ 214037 h 5316163"/>
              <a:gd name="connsiteX4" fmla="*/ 1577009 w 6188765"/>
              <a:gd name="connsiteY4" fmla="*/ 2002 h 5316163"/>
              <a:gd name="connsiteX5" fmla="*/ 2067339 w 6188765"/>
              <a:gd name="connsiteY5" fmla="*/ 320054 h 5316163"/>
              <a:gd name="connsiteX6" fmla="*/ 2491409 w 6188765"/>
              <a:gd name="connsiteY6" fmla="*/ 1115185 h 5316163"/>
              <a:gd name="connsiteX7" fmla="*/ 3101009 w 6188765"/>
              <a:gd name="connsiteY7" fmla="*/ 2665689 h 5316163"/>
              <a:gd name="connsiteX8" fmla="*/ 3670852 w 6188765"/>
              <a:gd name="connsiteY8" fmla="*/ 4110176 h 5316163"/>
              <a:gd name="connsiteX9" fmla="*/ 4161183 w 6188765"/>
              <a:gd name="connsiteY9" fmla="*/ 4998072 h 5316163"/>
              <a:gd name="connsiteX10" fmla="*/ 4638261 w 6188765"/>
              <a:gd name="connsiteY10" fmla="*/ 5316124 h 5316163"/>
              <a:gd name="connsiteX11" fmla="*/ 5221357 w 6188765"/>
              <a:gd name="connsiteY11" fmla="*/ 4878802 h 5316163"/>
              <a:gd name="connsiteX12" fmla="*/ 5711687 w 6188765"/>
              <a:gd name="connsiteY12" fmla="*/ 3911393 h 5316163"/>
              <a:gd name="connsiteX13" fmla="*/ 6188765 w 6188765"/>
              <a:gd name="connsiteY13" fmla="*/ 2652437 h 5316163"/>
              <a:gd name="connsiteX0" fmla="*/ 0 w 6188765"/>
              <a:gd name="connsiteY0" fmla="*/ 2652437 h 5316163"/>
              <a:gd name="connsiteX1" fmla="*/ 490331 w 6188765"/>
              <a:gd name="connsiteY1" fmla="*/ 1366976 h 5316163"/>
              <a:gd name="connsiteX2" fmla="*/ 781879 w 6188765"/>
              <a:gd name="connsiteY2" fmla="*/ 770628 h 5316163"/>
              <a:gd name="connsiteX3" fmla="*/ 1139687 w 6188765"/>
              <a:gd name="connsiteY3" fmla="*/ 214037 h 5316163"/>
              <a:gd name="connsiteX4" fmla="*/ 1577009 w 6188765"/>
              <a:gd name="connsiteY4" fmla="*/ 2002 h 5316163"/>
              <a:gd name="connsiteX5" fmla="*/ 2067339 w 6188765"/>
              <a:gd name="connsiteY5" fmla="*/ 320054 h 5316163"/>
              <a:gd name="connsiteX6" fmla="*/ 2491409 w 6188765"/>
              <a:gd name="connsiteY6" fmla="*/ 1115185 h 5316163"/>
              <a:gd name="connsiteX7" fmla="*/ 3101009 w 6188765"/>
              <a:gd name="connsiteY7" fmla="*/ 2665689 h 5316163"/>
              <a:gd name="connsiteX8" fmla="*/ 3670852 w 6188765"/>
              <a:gd name="connsiteY8" fmla="*/ 4110176 h 5316163"/>
              <a:gd name="connsiteX9" fmla="*/ 4161183 w 6188765"/>
              <a:gd name="connsiteY9" fmla="*/ 4998072 h 5316163"/>
              <a:gd name="connsiteX10" fmla="*/ 4638261 w 6188765"/>
              <a:gd name="connsiteY10" fmla="*/ 5316124 h 5316163"/>
              <a:gd name="connsiteX11" fmla="*/ 5221357 w 6188765"/>
              <a:gd name="connsiteY11" fmla="*/ 4878802 h 5316163"/>
              <a:gd name="connsiteX12" fmla="*/ 5711687 w 6188765"/>
              <a:gd name="connsiteY12" fmla="*/ 3911393 h 5316163"/>
              <a:gd name="connsiteX13" fmla="*/ 6188765 w 6188765"/>
              <a:gd name="connsiteY13" fmla="*/ 2652437 h 5316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88765" h="5316163">
                <a:moveTo>
                  <a:pt x="0" y="2652437"/>
                </a:moveTo>
                <a:cubicBezTo>
                  <a:pt x="180009" y="2166524"/>
                  <a:pt x="360018" y="1680611"/>
                  <a:pt x="490331" y="1366976"/>
                </a:cubicBezTo>
                <a:cubicBezTo>
                  <a:pt x="620644" y="1053341"/>
                  <a:pt x="673653" y="962784"/>
                  <a:pt x="781879" y="770628"/>
                </a:cubicBezTo>
                <a:cubicBezTo>
                  <a:pt x="890105" y="578471"/>
                  <a:pt x="1007165" y="342141"/>
                  <a:pt x="1139687" y="214037"/>
                </a:cubicBezTo>
                <a:cubicBezTo>
                  <a:pt x="1272209" y="85933"/>
                  <a:pt x="1422400" y="-15668"/>
                  <a:pt x="1577009" y="2002"/>
                </a:cubicBezTo>
                <a:cubicBezTo>
                  <a:pt x="1731618" y="19671"/>
                  <a:pt x="1914939" y="134524"/>
                  <a:pt x="2067339" y="320054"/>
                </a:cubicBezTo>
                <a:cubicBezTo>
                  <a:pt x="2219739" y="505584"/>
                  <a:pt x="2319131" y="724246"/>
                  <a:pt x="2491409" y="1115185"/>
                </a:cubicBezTo>
                <a:cubicBezTo>
                  <a:pt x="2663687" y="1506124"/>
                  <a:pt x="3101009" y="2665689"/>
                  <a:pt x="3101009" y="2665689"/>
                </a:cubicBezTo>
                <a:cubicBezTo>
                  <a:pt x="3297583" y="3164854"/>
                  <a:pt x="3494156" y="3721446"/>
                  <a:pt x="3670852" y="4110176"/>
                </a:cubicBezTo>
                <a:cubicBezTo>
                  <a:pt x="3847548" y="4498907"/>
                  <a:pt x="3999948" y="4797081"/>
                  <a:pt x="4161183" y="4998072"/>
                </a:cubicBezTo>
                <a:cubicBezTo>
                  <a:pt x="4322418" y="5199063"/>
                  <a:pt x="4479433" y="5312759"/>
                  <a:pt x="4638261" y="5316124"/>
                </a:cubicBezTo>
                <a:cubicBezTo>
                  <a:pt x="4797089" y="5319489"/>
                  <a:pt x="5064041" y="5107929"/>
                  <a:pt x="5221357" y="4878802"/>
                </a:cubicBezTo>
                <a:cubicBezTo>
                  <a:pt x="5378673" y="4649675"/>
                  <a:pt x="5550452" y="4282454"/>
                  <a:pt x="5711687" y="3911393"/>
                </a:cubicBezTo>
                <a:cubicBezTo>
                  <a:pt x="5872922" y="3540332"/>
                  <a:pt x="6030843" y="3096384"/>
                  <a:pt x="6188765" y="2652437"/>
                </a:cubicBezTo>
              </a:path>
            </a:pathLst>
          </a:custGeom>
          <a:noFill/>
          <a:ln w="571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656552" y="1957272"/>
            <a:ext cx="6801648" cy="4479851"/>
            <a:chOff x="18344" y="838200"/>
            <a:chExt cx="9139714" cy="6019800"/>
          </a:xfrm>
        </p:grpSpPr>
        <p:grpSp>
          <p:nvGrpSpPr>
            <p:cNvPr id="53" name="Group 52"/>
            <p:cNvGrpSpPr/>
            <p:nvPr/>
          </p:nvGrpSpPr>
          <p:grpSpPr>
            <a:xfrm>
              <a:off x="18344" y="838200"/>
              <a:ext cx="9139714" cy="6019800"/>
              <a:chOff x="-134056" y="685800"/>
              <a:chExt cx="9139714" cy="6019800"/>
            </a:xfrm>
          </p:grpSpPr>
          <p:cxnSp>
            <p:nvCxnSpPr>
              <p:cNvPr id="54" name="Straight Arrow Connector 53"/>
              <p:cNvCxnSpPr/>
              <p:nvPr/>
            </p:nvCxnSpPr>
            <p:spPr>
              <a:xfrm>
                <a:off x="913704" y="5993296"/>
                <a:ext cx="7326296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>
                <a:off x="932868" y="6361044"/>
                <a:ext cx="7307133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>
                <a:off x="963530" y="5589104"/>
                <a:ext cx="7286114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flipV="1">
                <a:off x="963530" y="5023438"/>
                <a:ext cx="7286114" cy="5762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>
                <a:off x="921369" y="1408044"/>
                <a:ext cx="7318632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/>
              <p:nvPr/>
            </p:nvCxnSpPr>
            <p:spPr>
              <a:xfrm>
                <a:off x="921369" y="1066800"/>
                <a:ext cx="7328274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>
                <a:off x="1059350" y="2375452"/>
                <a:ext cx="7190292" cy="9074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>
                <a:off x="978861" y="1828800"/>
                <a:ext cx="7261140" cy="2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7946734" y="4045475"/>
                    <a:ext cx="58653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5" name="TextBox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46734" y="4045475"/>
                    <a:ext cx="586534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8497956" y="3544951"/>
                    <a:ext cx="507702" cy="4962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oMath>
                      </m:oMathPara>
                    </a14:m>
                    <a:endParaRPr lang="en-US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97956" y="3544951"/>
                    <a:ext cx="507702" cy="49629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5" name="Straight Arrow Connector 64"/>
              <p:cNvCxnSpPr/>
              <p:nvPr/>
            </p:nvCxnSpPr>
            <p:spPr>
              <a:xfrm>
                <a:off x="714398" y="3721458"/>
                <a:ext cx="7933853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714398" y="3744179"/>
                <a:ext cx="3490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1975385" y="3585168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4681325" y="3585168"/>
                <a:ext cx="0" cy="2828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794596" y="3585168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436737" y="3585168"/>
                <a:ext cx="0" cy="2828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8240001" y="3585168"/>
                <a:ext cx="0" cy="2828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TextBox 77"/>
              <p:cNvSpPr txBox="1"/>
              <p:nvPr/>
            </p:nvSpPr>
            <p:spPr>
              <a:xfrm>
                <a:off x="530364" y="6202883"/>
                <a:ext cx="4306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-1</a:t>
                </a:r>
                <a:endParaRPr lang="en-US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611961" y="882134"/>
                <a:ext cx="3490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16200000">
                <a:off x="1082100" y="6197456"/>
                <a:ext cx="0" cy="3271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16200000">
                <a:off x="1099862" y="903212"/>
                <a:ext cx="0" cy="3271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2872254" y="3585168"/>
                <a:ext cx="0" cy="2828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TextBox 82"/>
                  <p:cNvSpPr txBox="1"/>
                  <p:nvPr/>
                </p:nvSpPr>
                <p:spPr>
                  <a:xfrm>
                    <a:off x="4480782" y="4045475"/>
                    <a:ext cx="438175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80782" y="4045475"/>
                    <a:ext cx="438175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4" name="TextBox 83"/>
                  <p:cNvSpPr txBox="1"/>
                  <p:nvPr/>
                </p:nvSpPr>
                <p:spPr>
                  <a:xfrm>
                    <a:off x="1756296" y="3976321"/>
                    <a:ext cx="438175" cy="5629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84" name="TextBox 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56296" y="3976321"/>
                    <a:ext cx="438175" cy="56297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2173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5" name="TextBox 84"/>
                  <p:cNvSpPr txBox="1"/>
                  <p:nvPr/>
                </p:nvSpPr>
                <p:spPr>
                  <a:xfrm>
                    <a:off x="2690453" y="3976321"/>
                    <a:ext cx="438175" cy="5629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85" name="TextBox 8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90453" y="3976321"/>
                    <a:ext cx="438175" cy="56297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b="-2173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6" name="TextBox 85"/>
                  <p:cNvSpPr txBox="1"/>
                  <p:nvPr/>
                </p:nvSpPr>
                <p:spPr>
                  <a:xfrm>
                    <a:off x="6189463" y="3924532"/>
                    <a:ext cx="586533" cy="61093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86" name="TextBox 8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9463" y="3924532"/>
                    <a:ext cx="586533" cy="610936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22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7" name="Straight Arrow Connector 86"/>
              <p:cNvCxnSpPr/>
              <p:nvPr/>
            </p:nvCxnSpPr>
            <p:spPr>
              <a:xfrm flipV="1">
                <a:off x="1097431" y="685800"/>
                <a:ext cx="0" cy="60198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TextBox 87"/>
                  <p:cNvSpPr txBox="1"/>
                  <p:nvPr/>
                </p:nvSpPr>
                <p:spPr>
                  <a:xfrm>
                    <a:off x="285129" y="2150164"/>
                    <a:ext cx="675846" cy="45249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skw"/>
                              <m:ctrlPr>
                                <a:rPr lang="en-US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00B0F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" name="TextBox 7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5129" y="2150164"/>
                    <a:ext cx="675846" cy="452496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l="-37838" t="-120270" r="-90090" b="-18783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9" name="Straight Connector 88"/>
              <p:cNvCxnSpPr/>
              <p:nvPr/>
            </p:nvCxnSpPr>
            <p:spPr>
              <a:xfrm rot="16200000">
                <a:off x="1094024" y="2220938"/>
                <a:ext cx="0" cy="327176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16200000">
                <a:off x="1110396" y="4859850"/>
                <a:ext cx="0" cy="327176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9168" y="4852024"/>
                    <a:ext cx="96417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dirty="0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type m:val="li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00B0F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68" y="4852024"/>
                    <a:ext cx="964178" cy="369332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 t="-116393" r="-43038" b="-17541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66227" y="1627817"/>
                    <a:ext cx="894747" cy="40197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lin"/>
                              <m:ctrlP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6" name="TextBox 7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227" y="1627817"/>
                    <a:ext cx="894747" cy="40197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t="-98485" r="-46259" b="-16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3" name="Straight Connector 92"/>
              <p:cNvCxnSpPr/>
              <p:nvPr/>
            </p:nvCxnSpPr>
            <p:spPr>
              <a:xfrm rot="16200000">
                <a:off x="1115618" y="1665213"/>
                <a:ext cx="0" cy="327176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4" name="TextBox 93"/>
                  <p:cNvSpPr txBox="1"/>
                  <p:nvPr/>
                </p:nvSpPr>
                <p:spPr>
                  <a:xfrm>
                    <a:off x="66227" y="1210532"/>
                    <a:ext cx="894747" cy="40197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li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00B0F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227" y="1210532"/>
                    <a:ext cx="894747" cy="40197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t="-98485" r="-46259" b="-16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5" name="Straight Connector 94"/>
              <p:cNvCxnSpPr/>
              <p:nvPr/>
            </p:nvCxnSpPr>
            <p:spPr>
              <a:xfrm rot="16200000">
                <a:off x="1103883" y="1247928"/>
                <a:ext cx="0" cy="327176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-134056" y="5790180"/>
                    <a:ext cx="1095030" cy="40197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lin"/>
                              <m:ctrlP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solidFill>
                                        <a:srgbClr val="00B0F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rgbClr val="00B0F0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00B0F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0" name="TextBox 7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4056" y="5790180"/>
                    <a:ext cx="1095030" cy="40197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t="-98485" r="-37222" b="-16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7" name="Straight Connector 96"/>
              <p:cNvCxnSpPr/>
              <p:nvPr/>
            </p:nvCxnSpPr>
            <p:spPr>
              <a:xfrm rot="16200000">
                <a:off x="1093855" y="5827576"/>
                <a:ext cx="0" cy="327176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-134056" y="5386038"/>
                    <a:ext cx="1095030" cy="40197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type m:val="lin"/>
                              <m:ctrlP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dirty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2" name="TextBox 8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-134056" y="5386038"/>
                    <a:ext cx="1095030" cy="40197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t="-100000" r="-37222" b="-16769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9" name="Straight Connector 98"/>
              <p:cNvCxnSpPr/>
              <p:nvPr/>
            </p:nvCxnSpPr>
            <p:spPr>
              <a:xfrm rot="16200000">
                <a:off x="1093855" y="5423434"/>
                <a:ext cx="0" cy="327176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3508611" y="3928360"/>
                    <a:ext cx="586533" cy="61093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0" name="TextBox 9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08611" y="3928360"/>
                    <a:ext cx="586533" cy="610936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22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1" name="Straight Connector 100"/>
              <p:cNvCxnSpPr/>
              <p:nvPr/>
            </p:nvCxnSpPr>
            <p:spPr>
              <a:xfrm>
                <a:off x="5562864" y="3585168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5269598" y="3915130"/>
                    <a:ext cx="586533" cy="61093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5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2" name="TextBox 10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69598" y="3915130"/>
                    <a:ext cx="586533" cy="610936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24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3" name="Straight Connector 102"/>
              <p:cNvCxnSpPr/>
              <p:nvPr/>
            </p:nvCxnSpPr>
            <p:spPr>
              <a:xfrm>
                <a:off x="7395536" y="3585168"/>
                <a:ext cx="0" cy="282810"/>
              </a:xfrm>
              <a:prstGeom prst="line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7102268" y="3928360"/>
                    <a:ext cx="586533" cy="61093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7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4" name="TextBox 10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02268" y="3928360"/>
                    <a:ext cx="586533" cy="610936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22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5" name="Straight Connector 104"/>
              <p:cNvCxnSpPr/>
              <p:nvPr/>
            </p:nvCxnSpPr>
            <p:spPr>
              <a:xfrm>
                <a:off x="1684092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6" name="TextBox 105"/>
                  <p:cNvSpPr txBox="1"/>
                  <p:nvPr/>
                </p:nvSpPr>
                <p:spPr>
                  <a:xfrm>
                    <a:off x="1434962" y="3976321"/>
                    <a:ext cx="438175" cy="5629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00B0F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6" name="TextBox 10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4962" y="3976321"/>
                    <a:ext cx="438175" cy="562975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b="-2173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7" name="Straight Connector 106"/>
              <p:cNvCxnSpPr/>
              <p:nvPr/>
            </p:nvCxnSpPr>
            <p:spPr>
              <a:xfrm>
                <a:off x="2284705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8" name="TextBox 107"/>
                  <p:cNvSpPr txBox="1"/>
                  <p:nvPr/>
                </p:nvSpPr>
                <p:spPr>
                  <a:xfrm>
                    <a:off x="2109531" y="3976321"/>
                    <a:ext cx="438175" cy="5629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den>
                          </m:f>
                        </m:oMath>
                      </m:oMathPara>
                    </a14:m>
                    <a:endParaRPr lang="en-US" dirty="0">
                      <a:solidFill>
                        <a:srgbClr val="00B0F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8" name="TextBox 10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09531" y="3976321"/>
                    <a:ext cx="438175" cy="562975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b="-2173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9" name="Straight Connector 108"/>
              <p:cNvCxnSpPr/>
              <p:nvPr/>
            </p:nvCxnSpPr>
            <p:spPr>
              <a:xfrm>
                <a:off x="3487390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4069262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5265232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5865844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7068530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7650401" y="3585168"/>
                <a:ext cx="0" cy="282810"/>
              </a:xfrm>
              <a:prstGeom prst="line">
                <a:avLst/>
              </a:prstGeom>
              <a:ln w="3810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>
              <a:off x="1242411" y="1217197"/>
              <a:ext cx="7159631" cy="5316196"/>
              <a:chOff x="1090011" y="1064797"/>
              <a:chExt cx="7159631" cy="5316196"/>
            </a:xfrm>
          </p:grpSpPr>
          <p:sp>
            <p:nvSpPr>
              <p:cNvPr id="123" name="Freeform 122"/>
              <p:cNvSpPr/>
              <p:nvPr/>
            </p:nvSpPr>
            <p:spPr>
              <a:xfrm>
                <a:off x="1090011" y="1064797"/>
                <a:ext cx="7159631" cy="5316196"/>
              </a:xfrm>
              <a:custGeom>
                <a:avLst/>
                <a:gdLst>
                  <a:gd name="connsiteX0" fmla="*/ 0 w 6188765"/>
                  <a:gd name="connsiteY0" fmla="*/ 2652437 h 5318038"/>
                  <a:gd name="connsiteX1" fmla="*/ 490331 w 6188765"/>
                  <a:gd name="connsiteY1" fmla="*/ 1366976 h 5318038"/>
                  <a:gd name="connsiteX2" fmla="*/ 781879 w 6188765"/>
                  <a:gd name="connsiteY2" fmla="*/ 770628 h 5318038"/>
                  <a:gd name="connsiteX3" fmla="*/ 1139687 w 6188765"/>
                  <a:gd name="connsiteY3" fmla="*/ 214037 h 5318038"/>
                  <a:gd name="connsiteX4" fmla="*/ 1577009 w 6188765"/>
                  <a:gd name="connsiteY4" fmla="*/ 2002 h 5318038"/>
                  <a:gd name="connsiteX5" fmla="*/ 2067339 w 6188765"/>
                  <a:gd name="connsiteY5" fmla="*/ 320054 h 5318038"/>
                  <a:gd name="connsiteX6" fmla="*/ 2491409 w 6188765"/>
                  <a:gd name="connsiteY6" fmla="*/ 1115185 h 5318038"/>
                  <a:gd name="connsiteX7" fmla="*/ 3101009 w 6188765"/>
                  <a:gd name="connsiteY7" fmla="*/ 2665689 h 5318038"/>
                  <a:gd name="connsiteX8" fmla="*/ 3670852 w 6188765"/>
                  <a:gd name="connsiteY8" fmla="*/ 4110176 h 5318038"/>
                  <a:gd name="connsiteX9" fmla="*/ 4161183 w 6188765"/>
                  <a:gd name="connsiteY9" fmla="*/ 4998072 h 5318038"/>
                  <a:gd name="connsiteX10" fmla="*/ 4638261 w 6188765"/>
                  <a:gd name="connsiteY10" fmla="*/ 5316124 h 5318038"/>
                  <a:gd name="connsiteX11" fmla="*/ 5221357 w 6188765"/>
                  <a:gd name="connsiteY11" fmla="*/ 4878802 h 5318038"/>
                  <a:gd name="connsiteX12" fmla="*/ 5711687 w 6188765"/>
                  <a:gd name="connsiteY12" fmla="*/ 3911393 h 5318038"/>
                  <a:gd name="connsiteX13" fmla="*/ 6188765 w 6188765"/>
                  <a:gd name="connsiteY13" fmla="*/ 2652437 h 5318038"/>
                  <a:gd name="connsiteX0" fmla="*/ 0 w 6188765"/>
                  <a:gd name="connsiteY0" fmla="*/ 2652437 h 5316377"/>
                  <a:gd name="connsiteX1" fmla="*/ 490331 w 6188765"/>
                  <a:gd name="connsiteY1" fmla="*/ 1366976 h 5316377"/>
                  <a:gd name="connsiteX2" fmla="*/ 781879 w 6188765"/>
                  <a:gd name="connsiteY2" fmla="*/ 770628 h 5316377"/>
                  <a:gd name="connsiteX3" fmla="*/ 1139687 w 6188765"/>
                  <a:gd name="connsiteY3" fmla="*/ 214037 h 5316377"/>
                  <a:gd name="connsiteX4" fmla="*/ 1577009 w 6188765"/>
                  <a:gd name="connsiteY4" fmla="*/ 2002 h 5316377"/>
                  <a:gd name="connsiteX5" fmla="*/ 2067339 w 6188765"/>
                  <a:gd name="connsiteY5" fmla="*/ 320054 h 5316377"/>
                  <a:gd name="connsiteX6" fmla="*/ 2491409 w 6188765"/>
                  <a:gd name="connsiteY6" fmla="*/ 1115185 h 5316377"/>
                  <a:gd name="connsiteX7" fmla="*/ 3101009 w 6188765"/>
                  <a:gd name="connsiteY7" fmla="*/ 2665689 h 5316377"/>
                  <a:gd name="connsiteX8" fmla="*/ 3670852 w 6188765"/>
                  <a:gd name="connsiteY8" fmla="*/ 4110176 h 5316377"/>
                  <a:gd name="connsiteX9" fmla="*/ 4161183 w 6188765"/>
                  <a:gd name="connsiteY9" fmla="*/ 4998072 h 5316377"/>
                  <a:gd name="connsiteX10" fmla="*/ 4638261 w 6188765"/>
                  <a:gd name="connsiteY10" fmla="*/ 5316124 h 5316377"/>
                  <a:gd name="connsiteX11" fmla="*/ 5221357 w 6188765"/>
                  <a:gd name="connsiteY11" fmla="*/ 4878802 h 5316377"/>
                  <a:gd name="connsiteX12" fmla="*/ 5711687 w 6188765"/>
                  <a:gd name="connsiteY12" fmla="*/ 3911393 h 5316377"/>
                  <a:gd name="connsiteX13" fmla="*/ 6188765 w 6188765"/>
                  <a:gd name="connsiteY13" fmla="*/ 2652437 h 5316377"/>
                  <a:gd name="connsiteX0" fmla="*/ 0 w 6188765"/>
                  <a:gd name="connsiteY0" fmla="*/ 2652437 h 5316377"/>
                  <a:gd name="connsiteX1" fmla="*/ 490331 w 6188765"/>
                  <a:gd name="connsiteY1" fmla="*/ 1366976 h 5316377"/>
                  <a:gd name="connsiteX2" fmla="*/ 781879 w 6188765"/>
                  <a:gd name="connsiteY2" fmla="*/ 770628 h 5316377"/>
                  <a:gd name="connsiteX3" fmla="*/ 1139687 w 6188765"/>
                  <a:gd name="connsiteY3" fmla="*/ 214037 h 5316377"/>
                  <a:gd name="connsiteX4" fmla="*/ 1577009 w 6188765"/>
                  <a:gd name="connsiteY4" fmla="*/ 2002 h 5316377"/>
                  <a:gd name="connsiteX5" fmla="*/ 2067339 w 6188765"/>
                  <a:gd name="connsiteY5" fmla="*/ 320054 h 5316377"/>
                  <a:gd name="connsiteX6" fmla="*/ 2491409 w 6188765"/>
                  <a:gd name="connsiteY6" fmla="*/ 1115185 h 5316377"/>
                  <a:gd name="connsiteX7" fmla="*/ 3101009 w 6188765"/>
                  <a:gd name="connsiteY7" fmla="*/ 2665689 h 5316377"/>
                  <a:gd name="connsiteX8" fmla="*/ 3670852 w 6188765"/>
                  <a:gd name="connsiteY8" fmla="*/ 4110176 h 5316377"/>
                  <a:gd name="connsiteX9" fmla="*/ 4161183 w 6188765"/>
                  <a:gd name="connsiteY9" fmla="*/ 4998072 h 5316377"/>
                  <a:gd name="connsiteX10" fmla="*/ 4638261 w 6188765"/>
                  <a:gd name="connsiteY10" fmla="*/ 5316124 h 5316377"/>
                  <a:gd name="connsiteX11" fmla="*/ 5221357 w 6188765"/>
                  <a:gd name="connsiteY11" fmla="*/ 4878802 h 5316377"/>
                  <a:gd name="connsiteX12" fmla="*/ 5711687 w 6188765"/>
                  <a:gd name="connsiteY12" fmla="*/ 3911393 h 5316377"/>
                  <a:gd name="connsiteX13" fmla="*/ 6188765 w 6188765"/>
                  <a:gd name="connsiteY13" fmla="*/ 2652437 h 5316377"/>
                  <a:gd name="connsiteX0" fmla="*/ 0 w 6188765"/>
                  <a:gd name="connsiteY0" fmla="*/ 2652437 h 5316196"/>
                  <a:gd name="connsiteX1" fmla="*/ 490331 w 6188765"/>
                  <a:gd name="connsiteY1" fmla="*/ 1366976 h 5316196"/>
                  <a:gd name="connsiteX2" fmla="*/ 781879 w 6188765"/>
                  <a:gd name="connsiteY2" fmla="*/ 770628 h 5316196"/>
                  <a:gd name="connsiteX3" fmla="*/ 1139687 w 6188765"/>
                  <a:gd name="connsiteY3" fmla="*/ 214037 h 5316196"/>
                  <a:gd name="connsiteX4" fmla="*/ 1577009 w 6188765"/>
                  <a:gd name="connsiteY4" fmla="*/ 2002 h 5316196"/>
                  <a:gd name="connsiteX5" fmla="*/ 2067339 w 6188765"/>
                  <a:gd name="connsiteY5" fmla="*/ 320054 h 5316196"/>
                  <a:gd name="connsiteX6" fmla="*/ 2491409 w 6188765"/>
                  <a:gd name="connsiteY6" fmla="*/ 1115185 h 5316196"/>
                  <a:gd name="connsiteX7" fmla="*/ 3101009 w 6188765"/>
                  <a:gd name="connsiteY7" fmla="*/ 2665689 h 5316196"/>
                  <a:gd name="connsiteX8" fmla="*/ 3670852 w 6188765"/>
                  <a:gd name="connsiteY8" fmla="*/ 4110176 h 5316196"/>
                  <a:gd name="connsiteX9" fmla="*/ 4161183 w 6188765"/>
                  <a:gd name="connsiteY9" fmla="*/ 4998072 h 5316196"/>
                  <a:gd name="connsiteX10" fmla="*/ 4638261 w 6188765"/>
                  <a:gd name="connsiteY10" fmla="*/ 5316124 h 5316196"/>
                  <a:gd name="connsiteX11" fmla="*/ 5221357 w 6188765"/>
                  <a:gd name="connsiteY11" fmla="*/ 4878802 h 5316196"/>
                  <a:gd name="connsiteX12" fmla="*/ 5711687 w 6188765"/>
                  <a:gd name="connsiteY12" fmla="*/ 3911393 h 5316196"/>
                  <a:gd name="connsiteX13" fmla="*/ 6188765 w 6188765"/>
                  <a:gd name="connsiteY13" fmla="*/ 2652437 h 5316196"/>
                  <a:gd name="connsiteX0" fmla="*/ 0 w 6188765"/>
                  <a:gd name="connsiteY0" fmla="*/ 2652437 h 5316196"/>
                  <a:gd name="connsiteX1" fmla="*/ 490331 w 6188765"/>
                  <a:gd name="connsiteY1" fmla="*/ 1366976 h 5316196"/>
                  <a:gd name="connsiteX2" fmla="*/ 781879 w 6188765"/>
                  <a:gd name="connsiteY2" fmla="*/ 770628 h 5316196"/>
                  <a:gd name="connsiteX3" fmla="*/ 1139687 w 6188765"/>
                  <a:gd name="connsiteY3" fmla="*/ 214037 h 5316196"/>
                  <a:gd name="connsiteX4" fmla="*/ 1577009 w 6188765"/>
                  <a:gd name="connsiteY4" fmla="*/ 2002 h 5316196"/>
                  <a:gd name="connsiteX5" fmla="*/ 2067339 w 6188765"/>
                  <a:gd name="connsiteY5" fmla="*/ 320054 h 5316196"/>
                  <a:gd name="connsiteX6" fmla="*/ 2491409 w 6188765"/>
                  <a:gd name="connsiteY6" fmla="*/ 1115185 h 5316196"/>
                  <a:gd name="connsiteX7" fmla="*/ 3101009 w 6188765"/>
                  <a:gd name="connsiteY7" fmla="*/ 2665689 h 5316196"/>
                  <a:gd name="connsiteX8" fmla="*/ 3670852 w 6188765"/>
                  <a:gd name="connsiteY8" fmla="*/ 4110176 h 5316196"/>
                  <a:gd name="connsiteX9" fmla="*/ 4161183 w 6188765"/>
                  <a:gd name="connsiteY9" fmla="*/ 4998072 h 5316196"/>
                  <a:gd name="connsiteX10" fmla="*/ 4638261 w 6188765"/>
                  <a:gd name="connsiteY10" fmla="*/ 5316124 h 5316196"/>
                  <a:gd name="connsiteX11" fmla="*/ 5221357 w 6188765"/>
                  <a:gd name="connsiteY11" fmla="*/ 4878802 h 5316196"/>
                  <a:gd name="connsiteX12" fmla="*/ 5711687 w 6188765"/>
                  <a:gd name="connsiteY12" fmla="*/ 3911393 h 5316196"/>
                  <a:gd name="connsiteX13" fmla="*/ 6188765 w 6188765"/>
                  <a:gd name="connsiteY13" fmla="*/ 2652437 h 531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8765" h="5316196">
                    <a:moveTo>
                      <a:pt x="0" y="2652437"/>
                    </a:moveTo>
                    <a:cubicBezTo>
                      <a:pt x="180009" y="2166524"/>
                      <a:pt x="360018" y="1680611"/>
                      <a:pt x="490331" y="1366976"/>
                    </a:cubicBezTo>
                    <a:cubicBezTo>
                      <a:pt x="620644" y="1053341"/>
                      <a:pt x="673653" y="962784"/>
                      <a:pt x="781879" y="770628"/>
                    </a:cubicBezTo>
                    <a:cubicBezTo>
                      <a:pt x="890105" y="578471"/>
                      <a:pt x="1007165" y="342141"/>
                      <a:pt x="1139687" y="214037"/>
                    </a:cubicBezTo>
                    <a:cubicBezTo>
                      <a:pt x="1272209" y="85933"/>
                      <a:pt x="1422400" y="-15668"/>
                      <a:pt x="1577009" y="2002"/>
                    </a:cubicBezTo>
                    <a:cubicBezTo>
                      <a:pt x="1731618" y="19671"/>
                      <a:pt x="1914939" y="134524"/>
                      <a:pt x="2067339" y="320054"/>
                    </a:cubicBezTo>
                    <a:cubicBezTo>
                      <a:pt x="2219739" y="505584"/>
                      <a:pt x="2319131" y="724246"/>
                      <a:pt x="2491409" y="1115185"/>
                    </a:cubicBezTo>
                    <a:cubicBezTo>
                      <a:pt x="2663687" y="1506124"/>
                      <a:pt x="3101009" y="2665689"/>
                      <a:pt x="3101009" y="2665689"/>
                    </a:cubicBezTo>
                    <a:cubicBezTo>
                      <a:pt x="3297583" y="3164854"/>
                      <a:pt x="3494156" y="3721446"/>
                      <a:pt x="3670852" y="4110176"/>
                    </a:cubicBezTo>
                    <a:cubicBezTo>
                      <a:pt x="3847548" y="4498907"/>
                      <a:pt x="3999948" y="4797081"/>
                      <a:pt x="4161183" y="4998072"/>
                    </a:cubicBezTo>
                    <a:cubicBezTo>
                      <a:pt x="4322418" y="5199063"/>
                      <a:pt x="4484869" y="5311646"/>
                      <a:pt x="4638261" y="5316124"/>
                    </a:cubicBezTo>
                    <a:cubicBezTo>
                      <a:pt x="4791653" y="5320602"/>
                      <a:pt x="5055249" y="5116625"/>
                      <a:pt x="5221357" y="4878802"/>
                    </a:cubicBezTo>
                    <a:cubicBezTo>
                      <a:pt x="5387465" y="4640979"/>
                      <a:pt x="5550452" y="4282454"/>
                      <a:pt x="5711687" y="3911393"/>
                    </a:cubicBezTo>
                    <a:cubicBezTo>
                      <a:pt x="5872922" y="3540332"/>
                      <a:pt x="6030843" y="3096384"/>
                      <a:pt x="6188765" y="2652437"/>
                    </a:cubicBezTo>
                  </a:path>
                </a:pathLst>
              </a:custGeom>
              <a:noFill/>
              <a:ln w="57150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4" name="TextBox 123"/>
                  <p:cNvSpPr txBox="1"/>
                  <p:nvPr/>
                </p:nvSpPr>
                <p:spPr>
                  <a:xfrm>
                    <a:off x="4501765" y="2944570"/>
                    <a:ext cx="1080744" cy="46166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unc>
                            <m:funcPr>
                              <m:ctrlPr>
                                <a:rPr lang="en-US" sz="240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i="0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oMath>
                      </m:oMathPara>
                    </a14:m>
                    <a:endParaRPr lang="en-US" sz="2400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4" name="TextBox 1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01765" y="2944570"/>
                    <a:ext cx="1080744" cy="461666"/>
                  </a:xfrm>
                  <a:prstGeom prst="rect">
                    <a:avLst/>
                  </a:prstGeom>
                  <a:blipFill rotWithShape="1">
                    <a:blip r:embed="rId26"/>
                    <a:stretch>
                      <a:fillRect l="-1515" r="-9848" b="-2857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Qualitative expectations for power series for sine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307627" y="609600"/>
                <a:ext cx="4302973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B0F0"/>
                              </a:solidFill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!</m:t>
                              </m:r>
                            </m:den>
                          </m:f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|"/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  <m:r>
                                        <a:rPr lang="en-US" sz="2400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𝑑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00FFFF"/>
                                              </a:solidFill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sz="2400" i="1" smtClean="0">
                                              <a:solidFill>
                                                <a:srgbClr val="00B0F0"/>
                                              </a:solidFill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𝐸</m:t>
                                  </m:r>
                                </m:sub>
                              </m:sSub>
                            </m:sub>
                          </m:sSub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𝐸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B0F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627" y="609600"/>
                <a:ext cx="4302973" cy="1099660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43000" y="762000"/>
                <a:ext cx="16142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762000"/>
                <a:ext cx="1614223" cy="369332"/>
              </a:xfrm>
              <a:prstGeom prst="rect">
                <a:avLst/>
              </a:prstGeom>
              <a:blipFill rotWithShape="1">
                <a:blip r:embed="rId2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28906" y="1240942"/>
            <a:ext cx="2242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Expand around </a:t>
            </a:r>
            <a:r>
              <a:rPr lang="en-US" i="1" dirty="0" err="1" smtClean="0">
                <a:solidFill>
                  <a:srgbClr val="00FFFF"/>
                </a:solidFill>
                <a:latin typeface="Symbol" pitchFamily="18" charset="2"/>
              </a:rPr>
              <a:t>q</a:t>
            </a:r>
            <a:r>
              <a:rPr lang="en-US" baseline="-25000" dirty="0" err="1" smtClean="0">
                <a:solidFill>
                  <a:srgbClr val="00FFFF"/>
                </a:solidFill>
              </a:rPr>
              <a:t>E</a:t>
            </a:r>
            <a:r>
              <a:rPr lang="en-US" dirty="0" smtClean="0">
                <a:solidFill>
                  <a:srgbClr val="00FFFF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=</a:t>
            </a:r>
            <a:r>
              <a:rPr lang="en-US" dirty="0" smtClean="0">
                <a:solidFill>
                  <a:srgbClr val="00FFFF"/>
                </a:solidFill>
              </a:rPr>
              <a:t> 0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1749316" y="2143300"/>
            <a:ext cx="1669646" cy="4077328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489240" y="2135680"/>
            <a:ext cx="0" cy="266190"/>
          </a:xfrm>
          <a:prstGeom prst="straightConnector1">
            <a:avLst/>
          </a:prstGeom>
          <a:ln w="38100">
            <a:solidFill>
              <a:srgbClr val="CC66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1676633" y="6018165"/>
            <a:ext cx="0" cy="295005"/>
          </a:xfrm>
          <a:prstGeom prst="straightConnector1">
            <a:avLst/>
          </a:prstGeom>
          <a:ln w="38100">
            <a:solidFill>
              <a:srgbClr val="CC66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993039" y="1772606"/>
                <a:ext cx="44196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≅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stuff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𝜃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other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stuff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farther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away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039" y="1772606"/>
                <a:ext cx="4419671" cy="369332"/>
              </a:xfrm>
              <a:prstGeom prst="rect">
                <a:avLst/>
              </a:prstGeom>
              <a:blipFill rotWithShape="1">
                <a:blip r:embed="rId2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694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repeatCount="2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4" grpId="0"/>
      <p:bldP spid="9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29315</TotalTime>
  <Words>2428</Words>
  <Application>Microsoft Office PowerPoint</Application>
  <PresentationFormat>On-screen Show (4:3)</PresentationFormat>
  <Paragraphs>346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107</cp:revision>
  <dcterms:created xsi:type="dcterms:W3CDTF">2011-01-09T06:10:58Z</dcterms:created>
  <dcterms:modified xsi:type="dcterms:W3CDTF">2013-07-31T18:10:07Z</dcterms:modified>
</cp:coreProperties>
</file>